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3"/>
  </p:notesMasterIdLst>
  <p:sldIdLst>
    <p:sldId id="26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0DA6B-4E1E-4115-8C59-E902F2CCC31D}" type="datetimeFigureOut">
              <a:rPr lang="en-US" smtClean="0"/>
              <a:t>3/31/2023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36C17-32CC-4985-937D-DD7827EA4A8D}" type="slidenum">
              <a:rPr lang="en-US" smtClean="0"/>
              <a:t>‹#›</a:t>
            </a:fld>
            <a:endParaRPr lang="en-US"/>
          </a:p>
        </p:txBody>
      </p:sp>
    </p:spTree>
    <p:extLst>
      <p:ext uri="{BB962C8B-B14F-4D97-AF65-F5344CB8AC3E}">
        <p14:creationId xmlns:p14="http://schemas.microsoft.com/office/powerpoint/2010/main" val="870330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3:notes"/>
          <p:cNvSpPr txBox="1">
            <a:spLocks noGrp="1"/>
          </p:cNvSpPr>
          <p:nvPr>
            <p:ph type="body" idx="1"/>
          </p:nvPr>
        </p:nvSpPr>
        <p:spPr>
          <a:xfrm>
            <a:off x="688182" y="4415790"/>
            <a:ext cx="5505450" cy="4183380"/>
          </a:xfrm>
          <a:prstGeom prst="rect">
            <a:avLst/>
          </a:prstGeom>
          <a:noFill/>
          <a:ln>
            <a:noFill/>
          </a:ln>
        </p:spPr>
        <p:txBody>
          <a:bodyPr spcFirstLastPara="1" wrap="square" lIns="92425" tIns="92425" rIns="92425" bIns="92425" anchor="t" anchorCtr="0">
            <a:noAutofit/>
          </a:bodyPr>
          <a:lstStyle/>
          <a:p>
            <a:pPr marL="0" lvl="0" indent="0" algn="l" rtl="0">
              <a:lnSpc>
                <a:spcPct val="100000"/>
              </a:lnSpc>
              <a:spcBef>
                <a:spcPts val="0"/>
              </a:spcBef>
              <a:spcAft>
                <a:spcPts val="0"/>
              </a:spcAft>
              <a:buSzPts val="1100"/>
              <a:buNone/>
            </a:pPr>
            <a:endParaRPr/>
          </a:p>
        </p:txBody>
      </p:sp>
      <p:sp>
        <p:nvSpPr>
          <p:cNvPr id="168" name="Google Shape;168;p3:notes"/>
          <p:cNvSpPr>
            <a:spLocks noGrp="1" noRot="1" noChangeAspect="1"/>
          </p:cNvSpPr>
          <p:nvPr>
            <p:ph type="sldImg" idx="2"/>
          </p:nvPr>
        </p:nvSpPr>
        <p:spPr>
          <a:xfrm>
            <a:off x="342900" y="696913"/>
            <a:ext cx="61960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82194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13E7BBC5-D34A-414A-B65C-AD917001EC96}" type="datetimeFigureOut">
              <a:rPr lang="en-US" smtClean="0"/>
              <a:t>3/31/2023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743436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4140847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29325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1110553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63482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14854973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2565366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2258411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4242231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E7BBC5-D34A-414A-B65C-AD917001EC96}"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1904792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E7BBC5-D34A-414A-B65C-AD917001EC96}"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361852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E7BBC5-D34A-414A-B65C-AD917001EC96}" type="datetimeFigureOut">
              <a:rPr lang="en-US" smtClean="0"/>
              <a:t>3/31/2023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411751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E7BBC5-D34A-414A-B65C-AD917001EC96}" type="datetimeFigureOut">
              <a:rPr lang="en-US" smtClean="0"/>
              <a:t>3/31/2023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4088670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E7BBC5-D34A-414A-B65C-AD917001EC96}" type="datetimeFigureOut">
              <a:rPr lang="en-US" smtClean="0"/>
              <a:t>3/31/2023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2777062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E7BBC5-D34A-414A-B65C-AD917001EC96}"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1544644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E7BBC5-D34A-414A-B65C-AD917001EC96}"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FE606-6418-4B71-BFD7-3BD296D24E53}" type="slidenum">
              <a:rPr lang="en-US" smtClean="0"/>
              <a:t>‹#›</a:t>
            </a:fld>
            <a:endParaRPr lang="en-US"/>
          </a:p>
        </p:txBody>
      </p:sp>
    </p:spTree>
    <p:extLst>
      <p:ext uri="{BB962C8B-B14F-4D97-AF65-F5344CB8AC3E}">
        <p14:creationId xmlns:p14="http://schemas.microsoft.com/office/powerpoint/2010/main" val="2363410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3E7BBC5-D34A-414A-B65C-AD917001EC96}" type="datetimeFigureOut">
              <a:rPr lang="en-US" smtClean="0"/>
              <a:t>3/31/2023</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C6FE606-6418-4B71-BFD7-3BD296D24E53}" type="slidenum">
              <a:rPr lang="en-US" smtClean="0"/>
              <a:t>‹#›</a:t>
            </a:fld>
            <a:endParaRPr lang="en-US"/>
          </a:p>
        </p:txBody>
      </p:sp>
    </p:spTree>
    <p:extLst>
      <p:ext uri="{BB962C8B-B14F-4D97-AF65-F5344CB8AC3E}">
        <p14:creationId xmlns:p14="http://schemas.microsoft.com/office/powerpoint/2010/main" val="169261132"/>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3"/>
          <p:cNvSpPr txBox="1"/>
          <p:nvPr/>
        </p:nvSpPr>
        <p:spPr>
          <a:xfrm>
            <a:off x="0" y="230066"/>
            <a:ext cx="12192000"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1"/>
              </a:buClr>
              <a:buSzPts val="4000"/>
              <a:buFont typeface="Century Gothic"/>
              <a:buNone/>
            </a:pPr>
            <a:r>
              <a:rPr lang="en-US" sz="4000" b="1" i="0" u="none" strike="noStrike" cap="none" dirty="0">
                <a:solidFill>
                  <a:schemeClr val="dk1"/>
                </a:solidFill>
                <a:latin typeface="Century Gothic"/>
                <a:ea typeface="Century Gothic"/>
                <a:cs typeface="Century Gothic"/>
                <a:sym typeface="Century Gothic"/>
              </a:rPr>
              <a:t>Patrol Responsibilities</a:t>
            </a:r>
            <a:endParaRPr sz="1800" b="1" i="0" u="none" strike="noStrike" cap="none" dirty="0">
              <a:solidFill>
                <a:schemeClr val="lt1"/>
              </a:solidFill>
              <a:latin typeface="Century Gothic"/>
              <a:ea typeface="Century Gothic"/>
              <a:cs typeface="Century Gothic"/>
              <a:sym typeface="Century Gothic"/>
            </a:endParaRPr>
          </a:p>
        </p:txBody>
      </p:sp>
      <p:sp>
        <p:nvSpPr>
          <p:cNvPr id="171" name="Google Shape;171;p3"/>
          <p:cNvSpPr txBox="1"/>
          <p:nvPr/>
        </p:nvSpPr>
        <p:spPr>
          <a:xfrm>
            <a:off x="402299" y="1371959"/>
            <a:ext cx="11538858" cy="4401164"/>
          </a:xfrm>
          <a:prstGeom prst="rect">
            <a:avLst/>
          </a:prstGeom>
          <a:noFill/>
          <a:ln>
            <a:noFill/>
          </a:ln>
        </p:spPr>
        <p:txBody>
          <a:bodyPr spcFirstLastPara="1" wrap="square" lIns="91425" tIns="45700" rIns="91425" bIns="45700" anchor="t" anchorCtr="0">
            <a:spAutoFit/>
          </a:bodyPr>
          <a:lstStyle/>
          <a:p>
            <a:pPr algn="ctr" rtl="0"/>
            <a:r>
              <a:rPr lang="en-US" sz="2000" dirty="0">
                <a:effectLst/>
                <a:latin typeface="Century Gothic" panose="020B0502020202020204" pitchFamily="34" charset="0"/>
              </a:rPr>
              <a:t>You must be within your Area Of Responsibility during your entire shift with your AADD Patrol Passenger. </a:t>
            </a:r>
          </a:p>
          <a:p>
            <a:pPr marL="342900" indent="-342900" rtl="0">
              <a:buFont typeface="Arial" panose="020B0604020202020204" pitchFamily="34" charset="0"/>
              <a:buChar char="•"/>
            </a:pPr>
            <a:r>
              <a:rPr lang="en-US" sz="2000" dirty="0">
                <a:effectLst/>
                <a:latin typeface="Century Gothic" panose="020B0502020202020204" pitchFamily="34" charset="0"/>
              </a:rPr>
              <a:t>IMPORTANT: If someone approaches your vehicle with questions, the Patrol Driver MUST introduce yourself and present your DOD ID to rider. "Hi my name is Bob, volunteering as an AADD Patrol do you need a ride home?". You MUST ask for the rider’s DOD ID and confirm they are DOD affiliated. You are NOT allowed to give rides home to anyone who is not DOD affiliates.</a:t>
            </a:r>
          </a:p>
          <a:p>
            <a:pPr marL="342900" indent="-342900" rtl="0">
              <a:buFont typeface="Arial" panose="020B0604020202020204" pitchFamily="34" charset="0"/>
              <a:buChar char="•"/>
            </a:pPr>
            <a:r>
              <a:rPr lang="en-US" sz="2000" dirty="0">
                <a:effectLst/>
                <a:latin typeface="Century Gothic" panose="020B0502020202020204" pitchFamily="34" charset="0"/>
              </a:rPr>
              <a:t>All drivers' responsibilities are the SAME as AADD Drivers (See Facebook page for more details @KMC Armed Forces Against Drunk Driving)</a:t>
            </a:r>
          </a:p>
          <a:p>
            <a:pPr marL="342900" indent="-342900" rtl="0">
              <a:buFont typeface="Arial" panose="020B0604020202020204" pitchFamily="34" charset="0"/>
              <a:buChar char="•"/>
            </a:pPr>
            <a:r>
              <a:rPr lang="en-US" sz="2000" dirty="0">
                <a:effectLst/>
                <a:latin typeface="Century Gothic" panose="020B0502020202020204" pitchFamily="34" charset="0"/>
              </a:rPr>
              <a:t>AADD Patrol - You will need to check out two (2) of the AADD Patrol car magnets. One (1) magnet will go on each side of your vehicle. The driver of the AADD patrol will receive a $30 gas gift card for volunteering. You are responsible for replacing if you lose magnets.</a:t>
            </a:r>
          </a:p>
          <a:p>
            <a:pPr marL="342900" indent="-342900" rtl="0">
              <a:buFont typeface="Arial" panose="020B0604020202020204" pitchFamily="34" charset="0"/>
              <a:buChar char="•"/>
            </a:pPr>
            <a:r>
              <a:rPr lang="en-US" sz="2000" dirty="0">
                <a:effectLst/>
                <a:latin typeface="Century Gothic" panose="020B0502020202020204" pitchFamily="34" charset="0"/>
              </a:rPr>
              <a:t>You will receive another email with further information before your shift. </a:t>
            </a:r>
          </a:p>
          <a:p>
            <a:pPr rtl="0"/>
            <a:r>
              <a:rPr lang="en-US" sz="2000" dirty="0">
                <a:latin typeface="Century Gothic" panose="020B0502020202020204" pitchFamily="34" charset="0"/>
              </a:rPr>
              <a:t>     </a:t>
            </a:r>
            <a:r>
              <a:rPr lang="en-US" sz="2000" dirty="0">
                <a:effectLst/>
                <a:latin typeface="Century Gothic" panose="020B0502020202020204" pitchFamily="34" charset="0"/>
              </a:rPr>
              <a:t>Please read everything.</a:t>
            </a:r>
          </a:p>
        </p:txBody>
      </p:sp>
    </p:spTree>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197</Words>
  <Application>Microsoft Office PowerPoint</Application>
  <PresentationFormat>Widescreen</PresentationFormat>
  <Paragraphs>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Wingdings 3</vt:lpstr>
      <vt:lpstr>Slice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EMMELINE M SSgt USAF USAFE 86 AW/PA</dc:creator>
  <cp:lastModifiedBy>JAMES, EMMELINE M SSgt USAF USAFE 86 AW/PA</cp:lastModifiedBy>
  <cp:revision>3</cp:revision>
  <dcterms:created xsi:type="dcterms:W3CDTF">2023-03-31T12:02:10Z</dcterms:created>
  <dcterms:modified xsi:type="dcterms:W3CDTF">2023-03-31T12:07:40Z</dcterms:modified>
</cp:coreProperties>
</file>