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4"/>
  </p:notesMasterIdLst>
  <p:sldIdLst>
    <p:sldId id="265" r:id="rId2"/>
    <p:sldId id="26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7" d="100"/>
          <a:sy n="87" d="100"/>
        </p:scale>
        <p:origin x="90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0DA6B-4E1E-4115-8C59-E902F2CCC31D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936C17-32CC-4985-937D-DD7827EA4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330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:notes"/>
          <p:cNvSpPr txBox="1">
            <a:spLocks noGrp="1"/>
          </p:cNvSpPr>
          <p:nvPr>
            <p:ph type="body" idx="1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25" tIns="92425" rIns="92425" bIns="92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2" name="Google Shape;16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6013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075000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8:notes"/>
          <p:cNvSpPr txBox="1">
            <a:spLocks noGrp="1"/>
          </p:cNvSpPr>
          <p:nvPr>
            <p:ph type="body" idx="1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25" tIns="92425" rIns="92425" bIns="92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6" name="Google Shape;186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6013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2194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436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847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93253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5538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634829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4973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3666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411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231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792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52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519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670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062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644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410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611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"/>
          <p:cNvSpPr txBox="1"/>
          <p:nvPr/>
        </p:nvSpPr>
        <p:spPr>
          <a:xfrm>
            <a:off x="571297" y="1357107"/>
            <a:ext cx="11201400" cy="4991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spcAft>
                <a:spcPts val="1000"/>
              </a:spcAft>
              <a:buClr>
                <a:schemeClr val="dk1"/>
              </a:buClr>
              <a:buSzPts val="1800"/>
            </a:pPr>
            <a:r>
              <a:rPr lang="en-US" sz="2000" b="1" i="0" dirty="0">
                <a:solidFill>
                  <a:srgbClr val="242424"/>
                </a:solidFill>
                <a:effectLst/>
                <a:latin typeface="Century Gothic" panose="020B0502020202020204" pitchFamily="34" charset="0"/>
              </a:rPr>
              <a:t>Please know that you will NOT get credit if you simply sign up. You MUST be proactive and participate.</a:t>
            </a:r>
            <a:endParaRPr lang="en-US" sz="2000" b="1" dirty="0">
              <a:latin typeface="Century Gothic" panose="020B0502020202020204" pitchFamily="34" charset="0"/>
            </a:endParaRPr>
          </a:p>
          <a:p>
            <a:pPr marL="285750" indent="-285750">
              <a:spcAft>
                <a:spcPts val="100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You are </a:t>
            </a:r>
            <a:r>
              <a:rPr lang="en-US" sz="20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LOCKED IN </a:t>
            </a:r>
            <a:r>
              <a:rPr lang="en-US" sz="20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 volunteer on the nights you sign up for from 2200L-0600L. </a:t>
            </a:r>
          </a:p>
          <a:p>
            <a:pPr marL="285750" indent="-285750">
              <a:spcAft>
                <a:spcPts val="100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2000" dirty="0">
                <a:latin typeface="Century Gothic" panose="020B0502020202020204" pitchFamily="34" charset="0"/>
              </a:rPr>
              <a:t>You will receive this email by the day you have signed up to drive. </a:t>
            </a:r>
            <a:r>
              <a:rPr lang="en-US" sz="2000" b="1" dirty="0">
                <a:latin typeface="Century Gothic" panose="020B0502020202020204" pitchFamily="34" charset="0"/>
              </a:rPr>
              <a:t>Join the WhatsApp group chat via the email link sent by SignUp.com. </a:t>
            </a:r>
            <a:endParaRPr lang="en-US" sz="20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You </a:t>
            </a:r>
            <a:r>
              <a:rPr lang="en-US" sz="20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CANNOT</a:t>
            </a:r>
            <a:r>
              <a:rPr lang="en-US" sz="20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decline driving the day of, unless there is an emergency. You </a:t>
            </a:r>
            <a:r>
              <a:rPr lang="en-US" sz="20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CANNOT</a:t>
            </a:r>
            <a:r>
              <a:rPr lang="en-US" sz="20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decline driving in the middle of your shift, unless previously coordinated with KMC AADD. </a:t>
            </a:r>
            <a:endParaRPr lang="en-US" sz="2000" b="0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If you decide </a:t>
            </a:r>
            <a:r>
              <a:rPr lang="en-US" sz="20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 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drive day of, you 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MUST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call the AADD number at 2200L the night you’d like to drive to ensure your information is put on the log. </a:t>
            </a:r>
            <a:endParaRPr lang="en-US" sz="20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285750" indent="-285750">
              <a:spcAft>
                <a:spcPts val="100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You will receive a </a:t>
            </a:r>
            <a:r>
              <a:rPr lang="en-US" sz="20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text for Roll Call</a:t>
            </a:r>
            <a:r>
              <a:rPr lang="en-US" sz="20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the WhatsApp group </a:t>
            </a:r>
            <a:r>
              <a:rPr lang="en-US" sz="20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at 2100L </a:t>
            </a:r>
            <a:r>
              <a:rPr lang="en-US" sz="20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 the night of your shift to confirm you are good to drive. You are expected to respond </a:t>
            </a:r>
            <a:r>
              <a:rPr lang="en-US" sz="20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NLT 2130L.</a:t>
            </a:r>
          </a:p>
          <a:p>
            <a:pPr marL="285750" indent="-285750">
              <a:spcAft>
                <a:spcPts val="100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You will be providing rides in your POV. </a:t>
            </a:r>
            <a:endParaRPr lang="en-US" sz="2000" b="0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" name="Google Shape;158;p26">
            <a:extLst>
              <a:ext uri="{FF2B5EF4-FFF2-40B4-BE49-F238E27FC236}">
                <a16:creationId xmlns:a16="http://schemas.microsoft.com/office/drawing/2014/main" id="{ECE0143F-93E7-D00D-EEB1-514265D3ADB4}"/>
              </a:ext>
            </a:extLst>
          </p:cNvPr>
          <p:cNvSpPr txBox="1"/>
          <p:nvPr/>
        </p:nvSpPr>
        <p:spPr>
          <a:xfrm>
            <a:off x="0" y="233585"/>
            <a:ext cx="12192000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entury Gothic"/>
              <a:buNone/>
            </a:pPr>
            <a:r>
              <a:rPr lang="en-US" sz="4000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Driver Responsibilities</a:t>
            </a:r>
            <a:endParaRPr sz="1800" b="1" i="0" u="none" strike="noStrike" cap="none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862764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8"/>
          <p:cNvSpPr txBox="1"/>
          <p:nvPr/>
        </p:nvSpPr>
        <p:spPr>
          <a:xfrm>
            <a:off x="0" y="216611"/>
            <a:ext cx="121920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entury Gothic"/>
              <a:buNone/>
            </a:pPr>
            <a:r>
              <a:rPr lang="en-US" sz="4000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Driver Responsibilities</a:t>
            </a:r>
            <a:endParaRPr sz="1800" b="1" i="0" u="none" strike="noStrike" cap="none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89" name="Google Shape;189;p28"/>
          <p:cNvSpPr txBox="1"/>
          <p:nvPr/>
        </p:nvSpPr>
        <p:spPr>
          <a:xfrm>
            <a:off x="544286" y="1182384"/>
            <a:ext cx="11081657" cy="4991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There is no formal meeting place. You are welcome to get together somewhere of your own choosing, or you can stay at home. </a:t>
            </a:r>
            <a:endParaRPr sz="2000" dirty="0"/>
          </a:p>
          <a:p>
            <a:pPr marL="285750" marR="0" lvl="0" indent="-285750" algn="l" rtl="0"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You are 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NOT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 consume 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ANY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alcohol!!!!</a:t>
            </a:r>
            <a:endParaRPr sz="2000" dirty="0"/>
          </a:p>
          <a:p>
            <a:pPr marL="285750" marR="0" lvl="0" indent="-285750" algn="l" rtl="0"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You are 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NOT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 get involved in any altercations. If any issues arise, call 112 depending on the severity. </a:t>
            </a:r>
            <a:endParaRPr lang="en-US" sz="2000" dirty="0">
              <a:ea typeface="Century Gothic"/>
            </a:endParaRPr>
          </a:p>
          <a:p>
            <a:pPr marL="285750" indent="-285750">
              <a:spcAft>
                <a:spcPts val="100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If there is a single male or female rider, the appropriate gender will be called. </a:t>
            </a:r>
          </a:p>
          <a:p>
            <a:pPr marL="285750" indent="-285750">
              <a:spcAft>
                <a:spcPts val="100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You </a:t>
            </a:r>
            <a:r>
              <a:rPr lang="en-US" sz="20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MUST</a:t>
            </a:r>
            <a:r>
              <a:rPr lang="en-US" sz="20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remain awake and alert during your entire shift.</a:t>
            </a:r>
          </a:p>
          <a:p>
            <a:pPr marL="285750" indent="-285750">
              <a:spcAft>
                <a:spcPts val="100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2000" dirty="0">
                <a:latin typeface="Century Gothic" panose="020B0502020202020204" pitchFamily="34" charset="0"/>
              </a:rPr>
              <a:t>Once dispatcher sends call information in the chat, </a:t>
            </a:r>
            <a:r>
              <a:rPr lang="en-US" sz="2000" b="1" dirty="0">
                <a:latin typeface="Century Gothic" panose="020B0502020202020204" pitchFamily="34" charset="0"/>
              </a:rPr>
              <a:t>ALL</a:t>
            </a:r>
            <a:r>
              <a:rPr lang="en-US" sz="2000" dirty="0">
                <a:latin typeface="Century Gothic" panose="020B0502020202020204" pitchFamily="34" charset="0"/>
              </a:rPr>
              <a:t> drivers will respond with their ETA to location, and dispatcher will assign a driver. Driver will contact the rider to give ETA and maintain contact.</a:t>
            </a:r>
            <a:endParaRPr lang="en-US" sz="2000" dirty="0">
              <a:solidFill>
                <a:schemeClr val="tx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285750" indent="-285750">
              <a:spcAft>
                <a:spcPts val="100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2000" dirty="0">
                <a:solidFill>
                  <a:schemeClr val="tx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If a rider damages your vehicle in any way, take down their name, unit, and First Sgt. AADD will attempt to obtain a reimbursement from the rider. If that is not possible, AADD will cover a full detailed cleaning if the damage is from vomit.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354</Words>
  <Application>Microsoft Office PowerPoint</Application>
  <PresentationFormat>Widescreen</PresentationFormat>
  <Paragraphs>16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Century Gothic</vt:lpstr>
      <vt:lpstr>Wingdings 3</vt:lpstr>
      <vt:lpstr>Slice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JAMES, EMMELINE M SSgt USAF USAFE 86 AW/PA</dc:creator>
  <cp:lastModifiedBy>JAMES, EMMELINE M SSgt USAF USAFE 86 AW/PA</cp:lastModifiedBy>
  <cp:revision>2</cp:revision>
  <dcterms:created xsi:type="dcterms:W3CDTF">2023-03-31T12:02:10Z</dcterms:created>
  <dcterms:modified xsi:type="dcterms:W3CDTF">2023-03-31T12:06:31Z</dcterms:modified>
</cp:coreProperties>
</file>