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handoutMasterIdLst>
    <p:handoutMasterId r:id="rId4"/>
  </p:handoutMasterIdLst>
  <p:sldIdLst>
    <p:sldId id="275" r:id="rId2"/>
  </p:sldIdLst>
  <p:sldSz cx="9144000" cy="6858000" type="screen4x3"/>
  <p:notesSz cx="69469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2" d="100"/>
          <a:sy n="112"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EIRA, CRISTINA B PT USAF USAFE 65 ABG/PA" userId="d18cd5af-21ae-451d-bac2-302de1e47af8" providerId="ADAL" clId="{09906076-4EDF-4211-9C6E-C3B0AB052EE1}"/>
    <pc:docChg chg="custSel delSld modSld delMainMaster">
      <pc:chgData name="OLIVEIRA, CRISTINA B PT USAF USAFE 65 ABG/PA" userId="d18cd5af-21ae-451d-bac2-302de1e47af8" providerId="ADAL" clId="{09906076-4EDF-4211-9C6E-C3B0AB052EE1}" dt="2024-01-09T16:13:46.850" v="58" actId="33524"/>
      <pc:docMkLst>
        <pc:docMk/>
      </pc:docMkLst>
      <pc:sldChg chg="modSp mod">
        <pc:chgData name="OLIVEIRA, CRISTINA B PT USAF USAFE 65 ABG/PA" userId="d18cd5af-21ae-451d-bac2-302de1e47af8" providerId="ADAL" clId="{09906076-4EDF-4211-9C6E-C3B0AB052EE1}" dt="2024-01-09T16:13:46.850" v="58" actId="33524"/>
        <pc:sldMkLst>
          <pc:docMk/>
          <pc:sldMk cId="3429749280" sldId="275"/>
        </pc:sldMkLst>
        <pc:graphicFrameChg chg="modGraphic">
          <ac:chgData name="OLIVEIRA, CRISTINA B PT USAF USAFE 65 ABG/PA" userId="d18cd5af-21ae-451d-bac2-302de1e47af8" providerId="ADAL" clId="{09906076-4EDF-4211-9C6E-C3B0AB052EE1}" dt="2024-01-09T16:13:46.850" v="58" actId="33524"/>
          <ac:graphicFrameMkLst>
            <pc:docMk/>
            <pc:sldMk cId="3429749280" sldId="275"/>
            <ac:graphicFrameMk id="2" creationId="{00000000-0000-0000-0000-000000000000}"/>
          </ac:graphicFrameMkLst>
        </pc:graphicFrameChg>
      </pc:sldChg>
      <pc:sldChg chg="del">
        <pc:chgData name="OLIVEIRA, CRISTINA B PT USAF USAFE 65 ABG/PA" userId="d18cd5af-21ae-451d-bac2-302de1e47af8" providerId="ADAL" clId="{09906076-4EDF-4211-9C6E-C3B0AB052EE1}" dt="2024-01-09T16:12:42.537" v="0" actId="47"/>
        <pc:sldMkLst>
          <pc:docMk/>
          <pc:sldMk cId="2461821496" sldId="276"/>
        </pc:sldMkLst>
      </pc:sldChg>
      <pc:sldChg chg="del">
        <pc:chgData name="OLIVEIRA, CRISTINA B PT USAF USAFE 65 ABG/PA" userId="d18cd5af-21ae-451d-bac2-302de1e47af8" providerId="ADAL" clId="{09906076-4EDF-4211-9C6E-C3B0AB052EE1}" dt="2024-01-09T16:12:43.257" v="1" actId="47"/>
        <pc:sldMkLst>
          <pc:docMk/>
          <pc:sldMk cId="559543249" sldId="277"/>
        </pc:sldMkLst>
      </pc:sldChg>
      <pc:sldChg chg="del">
        <pc:chgData name="OLIVEIRA, CRISTINA B PT USAF USAFE 65 ABG/PA" userId="d18cd5af-21ae-451d-bac2-302de1e47af8" providerId="ADAL" clId="{09906076-4EDF-4211-9C6E-C3B0AB052EE1}" dt="2024-01-09T16:12:43.694" v="2" actId="47"/>
        <pc:sldMkLst>
          <pc:docMk/>
          <pc:sldMk cId="2270198598" sldId="280"/>
        </pc:sldMkLst>
      </pc:sldChg>
      <pc:sldChg chg="del">
        <pc:chgData name="OLIVEIRA, CRISTINA B PT USAF USAFE 65 ABG/PA" userId="d18cd5af-21ae-451d-bac2-302de1e47af8" providerId="ADAL" clId="{09906076-4EDF-4211-9C6E-C3B0AB052EE1}" dt="2024-01-09T16:12:46.873" v="14" actId="47"/>
        <pc:sldMkLst>
          <pc:docMk/>
          <pc:sldMk cId="1313271954" sldId="281"/>
        </pc:sldMkLst>
      </pc:sldChg>
      <pc:sldChg chg="del">
        <pc:chgData name="OLIVEIRA, CRISTINA B PT USAF USAFE 65 ABG/PA" userId="d18cd5af-21ae-451d-bac2-302de1e47af8" providerId="ADAL" clId="{09906076-4EDF-4211-9C6E-C3B0AB052EE1}" dt="2024-01-09T16:12:45.728" v="10" actId="47"/>
        <pc:sldMkLst>
          <pc:docMk/>
          <pc:sldMk cId="2850737525" sldId="282"/>
        </pc:sldMkLst>
      </pc:sldChg>
      <pc:sldChg chg="del">
        <pc:chgData name="OLIVEIRA, CRISTINA B PT USAF USAFE 65 ABG/PA" userId="d18cd5af-21ae-451d-bac2-302de1e47af8" providerId="ADAL" clId="{09906076-4EDF-4211-9C6E-C3B0AB052EE1}" dt="2024-01-09T16:12:44.712" v="5" actId="47"/>
        <pc:sldMkLst>
          <pc:docMk/>
          <pc:sldMk cId="4179887673" sldId="285"/>
        </pc:sldMkLst>
      </pc:sldChg>
      <pc:sldChg chg="del">
        <pc:chgData name="OLIVEIRA, CRISTINA B PT USAF USAFE 65 ABG/PA" userId="d18cd5af-21ae-451d-bac2-302de1e47af8" providerId="ADAL" clId="{09906076-4EDF-4211-9C6E-C3B0AB052EE1}" dt="2024-01-09T16:12:44.974" v="6" actId="47"/>
        <pc:sldMkLst>
          <pc:docMk/>
          <pc:sldMk cId="602087842" sldId="286"/>
        </pc:sldMkLst>
      </pc:sldChg>
      <pc:sldChg chg="del">
        <pc:chgData name="OLIVEIRA, CRISTINA B PT USAF USAFE 65 ABG/PA" userId="d18cd5af-21ae-451d-bac2-302de1e47af8" providerId="ADAL" clId="{09906076-4EDF-4211-9C6E-C3B0AB052EE1}" dt="2024-01-09T16:12:45.173" v="7" actId="47"/>
        <pc:sldMkLst>
          <pc:docMk/>
          <pc:sldMk cId="1105745833" sldId="287"/>
        </pc:sldMkLst>
      </pc:sldChg>
      <pc:sldChg chg="del">
        <pc:chgData name="OLIVEIRA, CRISTINA B PT USAF USAFE 65 ABG/PA" userId="d18cd5af-21ae-451d-bac2-302de1e47af8" providerId="ADAL" clId="{09906076-4EDF-4211-9C6E-C3B0AB052EE1}" dt="2024-01-09T16:12:45.360" v="8" actId="47"/>
        <pc:sldMkLst>
          <pc:docMk/>
          <pc:sldMk cId="3180298216" sldId="288"/>
        </pc:sldMkLst>
      </pc:sldChg>
      <pc:sldChg chg="del">
        <pc:chgData name="OLIVEIRA, CRISTINA B PT USAF USAFE 65 ABG/PA" userId="d18cd5af-21ae-451d-bac2-302de1e47af8" providerId="ADAL" clId="{09906076-4EDF-4211-9C6E-C3B0AB052EE1}" dt="2024-01-09T16:12:45.553" v="9" actId="47"/>
        <pc:sldMkLst>
          <pc:docMk/>
          <pc:sldMk cId="3205645379" sldId="289"/>
        </pc:sldMkLst>
      </pc:sldChg>
      <pc:sldChg chg="del">
        <pc:chgData name="OLIVEIRA, CRISTINA B PT USAF USAFE 65 ABG/PA" userId="d18cd5af-21ae-451d-bac2-302de1e47af8" providerId="ADAL" clId="{09906076-4EDF-4211-9C6E-C3B0AB052EE1}" dt="2024-01-09T16:12:44.091" v="3" actId="47"/>
        <pc:sldMkLst>
          <pc:docMk/>
          <pc:sldMk cId="3358206132" sldId="290"/>
        </pc:sldMkLst>
      </pc:sldChg>
      <pc:sldChg chg="del">
        <pc:chgData name="OLIVEIRA, CRISTINA B PT USAF USAFE 65 ABG/PA" userId="d18cd5af-21ae-451d-bac2-302de1e47af8" providerId="ADAL" clId="{09906076-4EDF-4211-9C6E-C3B0AB052EE1}" dt="2024-01-09T16:12:44.458" v="4" actId="47"/>
        <pc:sldMkLst>
          <pc:docMk/>
          <pc:sldMk cId="900653791" sldId="291"/>
        </pc:sldMkLst>
      </pc:sldChg>
      <pc:sldChg chg="del">
        <pc:chgData name="OLIVEIRA, CRISTINA B PT USAF USAFE 65 ABG/PA" userId="d18cd5af-21ae-451d-bac2-302de1e47af8" providerId="ADAL" clId="{09906076-4EDF-4211-9C6E-C3B0AB052EE1}" dt="2024-01-09T16:12:46.087" v="12" actId="47"/>
        <pc:sldMkLst>
          <pc:docMk/>
          <pc:sldMk cId="3130510037" sldId="292"/>
        </pc:sldMkLst>
      </pc:sldChg>
      <pc:sldChg chg="del">
        <pc:chgData name="OLIVEIRA, CRISTINA B PT USAF USAFE 65 ABG/PA" userId="d18cd5af-21ae-451d-bac2-302de1e47af8" providerId="ADAL" clId="{09906076-4EDF-4211-9C6E-C3B0AB052EE1}" dt="2024-01-09T16:12:46.288" v="13" actId="47"/>
        <pc:sldMkLst>
          <pc:docMk/>
          <pc:sldMk cId="303274439" sldId="293"/>
        </pc:sldMkLst>
      </pc:sldChg>
      <pc:sldChg chg="del">
        <pc:chgData name="OLIVEIRA, CRISTINA B PT USAF USAFE 65 ABG/PA" userId="d18cd5af-21ae-451d-bac2-302de1e47af8" providerId="ADAL" clId="{09906076-4EDF-4211-9C6E-C3B0AB052EE1}" dt="2024-01-09T16:12:45.925" v="11" actId="47"/>
        <pc:sldMkLst>
          <pc:docMk/>
          <pc:sldMk cId="291285062" sldId="294"/>
        </pc:sldMkLst>
      </pc:sldChg>
      <pc:sldMasterChg chg="del delSldLayout">
        <pc:chgData name="OLIVEIRA, CRISTINA B PT USAF USAFE 65 ABG/PA" userId="d18cd5af-21ae-451d-bac2-302de1e47af8" providerId="ADAL" clId="{09906076-4EDF-4211-9C6E-C3B0AB052EE1}" dt="2024-01-09T16:12:44.458" v="4" actId="47"/>
        <pc:sldMasterMkLst>
          <pc:docMk/>
          <pc:sldMasterMk cId="1105756075" sldId="2147483683"/>
        </pc:sldMasterMkLst>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551358993" sldId="2147483684"/>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1968881915" sldId="2147483685"/>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3402458656" sldId="2147483686"/>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2360570585" sldId="2147483687"/>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3966603563" sldId="2147483688"/>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2260325367" sldId="2147483689"/>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688738375" sldId="2147483690"/>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3810860351" sldId="2147483691"/>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2370367569" sldId="2147483692"/>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4067201996" sldId="2147483693"/>
          </pc:sldLayoutMkLst>
        </pc:sldLayoutChg>
        <pc:sldLayoutChg chg="del">
          <pc:chgData name="OLIVEIRA, CRISTINA B PT USAF USAFE 65 ABG/PA" userId="d18cd5af-21ae-451d-bac2-302de1e47af8" providerId="ADAL" clId="{09906076-4EDF-4211-9C6E-C3B0AB052EE1}" dt="2024-01-09T16:12:44.458" v="4" actId="47"/>
          <pc:sldLayoutMkLst>
            <pc:docMk/>
            <pc:sldMasterMk cId="1105756075" sldId="2147483683"/>
            <pc:sldLayoutMk cId="77060009" sldId="214748369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0323" cy="465160"/>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sz="quarter" idx="1"/>
          </p:nvPr>
        </p:nvSpPr>
        <p:spPr>
          <a:xfrm>
            <a:off x="3934969" y="0"/>
            <a:ext cx="3010323" cy="465160"/>
          </a:xfrm>
          <a:prstGeom prst="rect">
            <a:avLst/>
          </a:prstGeom>
        </p:spPr>
        <p:txBody>
          <a:bodyPr vert="horz" lIns="92885" tIns="46442" rIns="92885" bIns="46442" rtlCol="0"/>
          <a:lstStyle>
            <a:lvl1pPr algn="r">
              <a:defRPr sz="1200"/>
            </a:lvl1pPr>
          </a:lstStyle>
          <a:p>
            <a:fld id="{7EBF14B8-C051-4691-BB80-8D22023170F6}" type="datetimeFigureOut">
              <a:rPr lang="en-US" smtClean="0"/>
              <a:t>1/9/2024</a:t>
            </a:fld>
            <a:endParaRPr lang="en-US"/>
          </a:p>
        </p:txBody>
      </p:sp>
      <p:sp>
        <p:nvSpPr>
          <p:cNvPr id="4" name="Footer Placeholder 3"/>
          <p:cNvSpPr>
            <a:spLocks noGrp="1"/>
          </p:cNvSpPr>
          <p:nvPr>
            <p:ph type="ftr" sz="quarter" idx="2"/>
          </p:nvPr>
        </p:nvSpPr>
        <p:spPr>
          <a:xfrm>
            <a:off x="0" y="8805842"/>
            <a:ext cx="3010323" cy="465159"/>
          </a:xfrm>
          <a:prstGeom prst="rect">
            <a:avLst/>
          </a:prstGeom>
        </p:spPr>
        <p:txBody>
          <a:bodyPr vert="horz" lIns="92885" tIns="46442" rIns="92885" bIns="46442" rtlCol="0" anchor="b"/>
          <a:lstStyle>
            <a:lvl1pPr algn="l">
              <a:defRPr sz="1200"/>
            </a:lvl1pPr>
          </a:lstStyle>
          <a:p>
            <a:endParaRPr lang="en-US"/>
          </a:p>
        </p:txBody>
      </p:sp>
      <p:sp>
        <p:nvSpPr>
          <p:cNvPr id="5" name="Slide Number Placeholder 4"/>
          <p:cNvSpPr>
            <a:spLocks noGrp="1"/>
          </p:cNvSpPr>
          <p:nvPr>
            <p:ph type="sldNum" sz="quarter" idx="3"/>
          </p:nvPr>
        </p:nvSpPr>
        <p:spPr>
          <a:xfrm>
            <a:off x="3934969" y="8805842"/>
            <a:ext cx="3010323" cy="465159"/>
          </a:xfrm>
          <a:prstGeom prst="rect">
            <a:avLst/>
          </a:prstGeom>
        </p:spPr>
        <p:txBody>
          <a:bodyPr vert="horz" lIns="92885" tIns="46442" rIns="92885" bIns="46442" rtlCol="0" anchor="b"/>
          <a:lstStyle>
            <a:lvl1pPr algn="r">
              <a:defRPr sz="1200"/>
            </a:lvl1pPr>
          </a:lstStyle>
          <a:p>
            <a:fld id="{901C20B8-902B-4E1F-AE6D-4E7739427C94}" type="slidenum">
              <a:rPr lang="en-US" smtClean="0"/>
              <a:t>‹#›</a:t>
            </a:fld>
            <a:endParaRPr lang="en-US"/>
          </a:p>
        </p:txBody>
      </p:sp>
    </p:spTree>
    <p:extLst>
      <p:ext uri="{BB962C8B-B14F-4D97-AF65-F5344CB8AC3E}">
        <p14:creationId xmlns:p14="http://schemas.microsoft.com/office/powerpoint/2010/main" val="2498421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0323" cy="465160"/>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idx="1"/>
          </p:nvPr>
        </p:nvSpPr>
        <p:spPr>
          <a:xfrm>
            <a:off x="3934969" y="0"/>
            <a:ext cx="3010323" cy="465160"/>
          </a:xfrm>
          <a:prstGeom prst="rect">
            <a:avLst/>
          </a:prstGeom>
        </p:spPr>
        <p:txBody>
          <a:bodyPr vert="horz" lIns="92885" tIns="46442" rIns="92885" bIns="46442" rtlCol="0"/>
          <a:lstStyle>
            <a:lvl1pPr algn="r">
              <a:defRPr sz="1200"/>
            </a:lvl1pPr>
          </a:lstStyle>
          <a:p>
            <a:fld id="{EAD697A2-EAC0-4C1F-B953-1645D19E1D40}" type="datetimeFigureOut">
              <a:rPr lang="en-US" smtClean="0"/>
              <a:t>1/9/2024</a:t>
            </a:fld>
            <a:endParaRPr lang="en-US"/>
          </a:p>
        </p:txBody>
      </p:sp>
      <p:sp>
        <p:nvSpPr>
          <p:cNvPr id="4" name="Slide Image Placeholder 3"/>
          <p:cNvSpPr>
            <a:spLocks noGrp="1" noRot="1" noChangeAspect="1"/>
          </p:cNvSpPr>
          <p:nvPr>
            <p:ph type="sldImg" idx="2"/>
          </p:nvPr>
        </p:nvSpPr>
        <p:spPr>
          <a:xfrm>
            <a:off x="1387475" y="1158875"/>
            <a:ext cx="4171950" cy="3128963"/>
          </a:xfrm>
          <a:prstGeom prst="rect">
            <a:avLst/>
          </a:prstGeom>
          <a:noFill/>
          <a:ln w="12700">
            <a:solidFill>
              <a:prstClr val="black"/>
            </a:solidFill>
          </a:ln>
        </p:spPr>
        <p:txBody>
          <a:bodyPr vert="horz" lIns="92885" tIns="46442" rIns="92885" bIns="46442" rtlCol="0" anchor="ctr"/>
          <a:lstStyle/>
          <a:p>
            <a:endParaRPr lang="en-US"/>
          </a:p>
        </p:txBody>
      </p:sp>
      <p:sp>
        <p:nvSpPr>
          <p:cNvPr id="5" name="Notes Placeholder 4"/>
          <p:cNvSpPr>
            <a:spLocks noGrp="1"/>
          </p:cNvSpPr>
          <p:nvPr>
            <p:ph type="body" sz="quarter" idx="3"/>
          </p:nvPr>
        </p:nvSpPr>
        <p:spPr>
          <a:xfrm>
            <a:off x="694690" y="4461669"/>
            <a:ext cx="5557520" cy="3650456"/>
          </a:xfrm>
          <a:prstGeom prst="rect">
            <a:avLst/>
          </a:prstGeom>
        </p:spPr>
        <p:txBody>
          <a:bodyPr vert="horz" lIns="92885" tIns="46442" rIns="92885" bIns="4644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05842"/>
            <a:ext cx="3010323" cy="465159"/>
          </a:xfrm>
          <a:prstGeom prst="rect">
            <a:avLst/>
          </a:prstGeom>
        </p:spPr>
        <p:txBody>
          <a:bodyPr vert="horz" lIns="92885" tIns="46442" rIns="92885" bIns="46442" rtlCol="0" anchor="b"/>
          <a:lstStyle>
            <a:lvl1pPr algn="l">
              <a:defRPr sz="1200"/>
            </a:lvl1pPr>
          </a:lstStyle>
          <a:p>
            <a:endParaRPr lang="en-US"/>
          </a:p>
        </p:txBody>
      </p:sp>
      <p:sp>
        <p:nvSpPr>
          <p:cNvPr id="7" name="Slide Number Placeholder 6"/>
          <p:cNvSpPr>
            <a:spLocks noGrp="1"/>
          </p:cNvSpPr>
          <p:nvPr>
            <p:ph type="sldNum" sz="quarter" idx="5"/>
          </p:nvPr>
        </p:nvSpPr>
        <p:spPr>
          <a:xfrm>
            <a:off x="3934969" y="8805842"/>
            <a:ext cx="3010323" cy="465159"/>
          </a:xfrm>
          <a:prstGeom prst="rect">
            <a:avLst/>
          </a:prstGeom>
        </p:spPr>
        <p:txBody>
          <a:bodyPr vert="horz" lIns="92885" tIns="46442" rIns="92885" bIns="46442" rtlCol="0" anchor="b"/>
          <a:lstStyle>
            <a:lvl1pPr algn="r">
              <a:defRPr sz="1200"/>
            </a:lvl1pPr>
          </a:lstStyle>
          <a:p>
            <a:fld id="{DCB6BB5F-7299-4DF7-8D65-DC0DE66F8E55}" type="slidenum">
              <a:rPr lang="en-US" smtClean="0"/>
              <a:t>‹#›</a:t>
            </a:fld>
            <a:endParaRPr lang="en-US"/>
          </a:p>
        </p:txBody>
      </p:sp>
    </p:spTree>
    <p:extLst>
      <p:ext uri="{BB962C8B-B14F-4D97-AF65-F5344CB8AC3E}">
        <p14:creationId xmlns:p14="http://schemas.microsoft.com/office/powerpoint/2010/main" val="2232055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xfrm>
            <a:off x="135255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487F562B-24A8-438B-957E-E6C1E4BE3A78}" type="slidenum">
              <a:rPr lang="en-US">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1227344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3" name="Picture 10" descr="V:\CCX\22.  Original and Master Graphics Products...(T033-20 R01.00)\22-04.  Briefings\USAFE TODAY BRIEF\Opening Slide pl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69"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2"/>
          <p:cNvSpPr>
            <a:spLocks noChangeShapeType="1"/>
          </p:cNvSpPr>
          <p:nvPr/>
        </p:nvSpPr>
        <p:spPr bwMode="auto">
          <a:xfrm>
            <a:off x="381000" y="6451600"/>
            <a:ext cx="8382000" cy="0"/>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defRPr/>
            </a:pPr>
            <a:endParaRPr lang="en-US" sz="1272">
              <a:solidFill>
                <a:srgbClr val="000000"/>
              </a:solidFill>
              <a:cs typeface="Arial" charset="0"/>
            </a:endParaRPr>
          </a:p>
        </p:txBody>
      </p:sp>
      <p:sp>
        <p:nvSpPr>
          <p:cNvPr id="5" name="Line 5"/>
          <p:cNvSpPr>
            <a:spLocks noChangeShapeType="1"/>
          </p:cNvSpPr>
          <p:nvPr/>
        </p:nvSpPr>
        <p:spPr bwMode="auto">
          <a:xfrm>
            <a:off x="1525191" y="1208088"/>
            <a:ext cx="7237809" cy="23812"/>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defRPr/>
            </a:pPr>
            <a:endParaRPr lang="en-US" sz="1272">
              <a:solidFill>
                <a:srgbClr val="000000"/>
              </a:solidFill>
              <a:cs typeface="Arial" charset="0"/>
            </a:endParaRPr>
          </a:p>
        </p:txBody>
      </p:sp>
      <p:grpSp>
        <p:nvGrpSpPr>
          <p:cNvPr id="6" name="Group 16"/>
          <p:cNvGrpSpPr>
            <a:grpSpLocks/>
          </p:cNvGrpSpPr>
          <p:nvPr/>
        </p:nvGrpSpPr>
        <p:grpSpPr bwMode="auto">
          <a:xfrm>
            <a:off x="209551" y="141288"/>
            <a:ext cx="917972" cy="1090612"/>
            <a:chOff x="4998" y="21"/>
            <a:chExt cx="699" cy="715"/>
          </a:xfrm>
        </p:grpSpPr>
        <p:graphicFrame>
          <p:nvGraphicFramePr>
            <p:cNvPr id="7" name="Object 13"/>
            <p:cNvGraphicFramePr>
              <a:graphicFrameLocks noChangeAspect="1"/>
            </p:cNvGraphicFramePr>
            <p:nvPr/>
          </p:nvGraphicFramePr>
          <p:xfrm>
            <a:off x="4998" y="21"/>
            <a:ext cx="449" cy="464"/>
          </p:xfrm>
          <a:graphic>
            <a:graphicData uri="http://schemas.openxmlformats.org/presentationml/2006/ole">
              <mc:AlternateContent xmlns:mc="http://schemas.openxmlformats.org/markup-compatibility/2006">
                <mc:Choice xmlns:v="urn:schemas-microsoft-com:vml" Requires="v">
                  <p:oleObj name="Photo Editor Photo" r:id="rId3" imgW="3277057" imgH="3333333" progId="">
                    <p:embed/>
                  </p:oleObj>
                </mc:Choice>
                <mc:Fallback>
                  <p:oleObj name="Photo Editor Photo" r:id="rId3" imgW="3277057" imgH="3333333" progId="">
                    <p:embed/>
                    <p:pic>
                      <p:nvPicPr>
                        <p:cNvPr id="7"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8" y="21"/>
                          <a:ext cx="449" cy="464"/>
                        </a:xfrm>
                        <a:prstGeom prst="rect">
                          <a:avLst/>
                        </a:prstGeom>
                        <a:noFill/>
                        <a:ln>
                          <a:noFill/>
                        </a:ln>
                        <a:effectLst/>
                        <a:extLst>
                          <a:ext uri="{909E8E84-426E-40DD-AFC4-6F175D3DCCD1}">
                            <a14:hiddenFill xmlns:a14="http://schemas.microsoft.com/office/drawing/2010/main">
                              <a:solidFill>
                                <a:srgbClr val="618FFD"/>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19191"/>
                                </a:outerShdw>
                              </a:effectLst>
                            </a14:hiddenEffects>
                          </a:ext>
                        </a:extLst>
                      </p:spPr>
                    </p:pic>
                  </p:oleObj>
                </mc:Fallback>
              </mc:AlternateContent>
            </a:graphicData>
          </a:graphic>
        </p:graphicFrame>
        <p:pic>
          <p:nvPicPr>
            <p:cNvPr id="8" name="Picture 12" descr="3A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66" y="86"/>
              <a:ext cx="598" cy="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86_AW_logo_3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72" y="304"/>
              <a:ext cx="425"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20"/>
          <p:cNvSpPr>
            <a:spLocks noChangeArrowheads="1"/>
          </p:cNvSpPr>
          <p:nvPr/>
        </p:nvSpPr>
        <p:spPr bwMode="auto">
          <a:xfrm>
            <a:off x="381001" y="6429376"/>
            <a:ext cx="838199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r>
              <a:rPr lang="en-US" altLang="en-US" sz="1500" i="1" dirty="0">
                <a:solidFill>
                  <a:srgbClr val="16165D"/>
                </a:solidFill>
              </a:rPr>
              <a:t> </a:t>
            </a:r>
            <a:r>
              <a:rPr lang="en-US" altLang="en-US" sz="1500" b="1" i="1" dirty="0">
                <a:solidFill>
                  <a:srgbClr val="16165D"/>
                </a:solidFill>
              </a:rPr>
              <a:t>Trust </a:t>
            </a:r>
            <a:r>
              <a:rPr lang="en-US" altLang="en-US" sz="1500" i="1" dirty="0">
                <a:solidFill>
                  <a:srgbClr val="16165D"/>
                </a:solidFill>
              </a:rPr>
              <a:t>♦ </a:t>
            </a:r>
            <a:r>
              <a:rPr lang="en-US" altLang="en-US" sz="1500" b="1" i="1" dirty="0">
                <a:solidFill>
                  <a:srgbClr val="16165D"/>
                </a:solidFill>
              </a:rPr>
              <a:t>Teamwork </a:t>
            </a:r>
            <a:r>
              <a:rPr lang="en-US" altLang="en-US" sz="1500" i="1" dirty="0">
                <a:solidFill>
                  <a:srgbClr val="16165D"/>
                </a:solidFill>
              </a:rPr>
              <a:t>♦ </a:t>
            </a:r>
            <a:r>
              <a:rPr lang="en-US" altLang="en-US" sz="1500" b="1" i="1" dirty="0">
                <a:solidFill>
                  <a:srgbClr val="16165D"/>
                </a:solidFill>
              </a:rPr>
              <a:t>Training</a:t>
            </a:r>
            <a:endParaRPr lang="en-US" altLang="en-US" b="1" dirty="0">
              <a:solidFill>
                <a:srgbClr val="000000"/>
              </a:solidFill>
            </a:endParaRPr>
          </a:p>
        </p:txBody>
      </p:sp>
      <p:sp>
        <p:nvSpPr>
          <p:cNvPr id="50191" name="Rectangle 15"/>
          <p:cNvSpPr>
            <a:spLocks noGrp="1" noChangeArrowheads="1"/>
          </p:cNvSpPr>
          <p:nvPr>
            <p:ph type="ctrTitle"/>
          </p:nvPr>
        </p:nvSpPr>
        <p:spPr>
          <a:xfrm>
            <a:off x="276245" y="1962150"/>
            <a:ext cx="8486775" cy="1600200"/>
          </a:xfrm>
        </p:spPr>
        <p:txBody>
          <a:bodyPr/>
          <a:lstStyle>
            <a:lvl1pPr>
              <a:defRPr sz="3110" i="0"/>
            </a:lvl1pPr>
          </a:lstStyle>
          <a:p>
            <a:r>
              <a:rPr lang="en-US"/>
              <a:t>Click to edit Master title style</a:t>
            </a:r>
          </a:p>
        </p:txBody>
      </p:sp>
      <p:pic>
        <p:nvPicPr>
          <p:cNvPr id="11" name="Content Placeholder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907694" y="85573"/>
            <a:ext cx="790769" cy="1005840"/>
          </a:xfrm>
          <a:prstGeom prst="rect">
            <a:avLst/>
          </a:prstGeom>
        </p:spPr>
      </p:pic>
    </p:spTree>
    <p:extLst>
      <p:ext uri="{BB962C8B-B14F-4D97-AF65-F5344CB8AC3E}">
        <p14:creationId xmlns:p14="http://schemas.microsoft.com/office/powerpoint/2010/main" val="3896964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23061" indent="0" algn="ctr">
              <a:buNone/>
              <a:defRPr/>
            </a:lvl2pPr>
            <a:lvl3pPr marL="646121" indent="0" algn="ctr">
              <a:buNone/>
              <a:defRPr/>
            </a:lvl3pPr>
            <a:lvl4pPr marL="969182" indent="0" algn="ctr">
              <a:buNone/>
              <a:defRPr/>
            </a:lvl4pPr>
            <a:lvl5pPr marL="1292242" indent="0" algn="ctr">
              <a:buNone/>
              <a:defRPr/>
            </a:lvl5pPr>
            <a:lvl6pPr marL="1615302" indent="0" algn="ctr">
              <a:buNone/>
              <a:defRPr/>
            </a:lvl6pPr>
            <a:lvl7pPr marL="1938363" indent="0" algn="ctr">
              <a:buNone/>
              <a:defRPr/>
            </a:lvl7pPr>
            <a:lvl8pPr marL="2261423" indent="0" algn="ctr">
              <a:buNone/>
              <a:defRPr/>
            </a:lvl8pPr>
            <a:lvl9pPr marL="2584484" indent="0" algn="ctr">
              <a:buNone/>
              <a:defRPr/>
            </a:lvl9pPr>
          </a:lstStyle>
          <a:p>
            <a:r>
              <a:rPr lang="en-US"/>
              <a:t>Click to edit Master subtitle style</a:t>
            </a:r>
          </a:p>
        </p:txBody>
      </p:sp>
      <p:sp>
        <p:nvSpPr>
          <p:cNvPr id="4" name="Rectangle 1027"/>
          <p:cNvSpPr>
            <a:spLocks noGrp="1" noChangeArrowheads="1"/>
          </p:cNvSpPr>
          <p:nvPr>
            <p:ph type="dt" sz="half" idx="10"/>
          </p:nvPr>
        </p:nvSpPr>
        <p:spPr>
          <a:xfrm>
            <a:off x="0" y="6524625"/>
            <a:ext cx="1219200" cy="304800"/>
          </a:xfrm>
          <a:prstGeom prst="rect">
            <a:avLst/>
          </a:prstGeom>
        </p:spPr>
        <p:txBody>
          <a:bodyPr/>
          <a:lstStyle>
            <a:lvl1pPr eaLnBrk="1" hangingPunct="1">
              <a:defRPr sz="1272">
                <a:solidFill>
                  <a:srgbClr val="000000"/>
                </a:solidFill>
                <a:latin typeface="Arial" charset="0"/>
                <a:cs typeface="Arial" charset="0"/>
              </a:defRPr>
            </a:lvl1pPr>
          </a:lstStyle>
          <a:p>
            <a:pPr fontAlgn="base">
              <a:spcBef>
                <a:spcPct val="0"/>
              </a:spcBef>
              <a:spcAft>
                <a:spcPct val="0"/>
              </a:spcAft>
              <a:defRPr/>
            </a:pPr>
            <a:fld id="{ACD150AE-2117-4D9D-BECC-13759D21BEFE}" type="datetimeFigureOut">
              <a:rPr lang="en-US"/>
              <a:pPr fontAlgn="base">
                <a:spcBef>
                  <a:spcPct val="0"/>
                </a:spcBef>
                <a:spcAft>
                  <a:spcPct val="0"/>
                </a:spcAft>
                <a:defRPr/>
              </a:pPr>
              <a:t>1/9/2024</a:t>
            </a:fld>
            <a:endParaRPr lang="en-US" dirty="0"/>
          </a:p>
        </p:txBody>
      </p:sp>
      <p:sp>
        <p:nvSpPr>
          <p:cNvPr id="5" name="Rectangle 1028"/>
          <p:cNvSpPr>
            <a:spLocks noGrp="1" noChangeArrowheads="1"/>
          </p:cNvSpPr>
          <p:nvPr>
            <p:ph type="sldNum" sz="quarter" idx="11"/>
          </p:nvPr>
        </p:nvSpPr>
        <p:spPr>
          <a:xfrm>
            <a:off x="7987904" y="6524625"/>
            <a:ext cx="1143000" cy="304800"/>
          </a:xfrm>
          <a:prstGeom prst="rect">
            <a:avLst/>
          </a:prstGeom>
        </p:spPr>
        <p:txBody>
          <a:bodyPr/>
          <a:lstStyle>
            <a:lvl1pPr eaLnBrk="1" hangingPunct="1">
              <a:defRPr sz="1272">
                <a:solidFill>
                  <a:srgbClr val="000000"/>
                </a:solidFill>
                <a:latin typeface="Arial" charset="0"/>
                <a:cs typeface="Arial" charset="0"/>
              </a:defRPr>
            </a:lvl1pPr>
          </a:lstStyle>
          <a:p>
            <a:pPr fontAlgn="base">
              <a:spcBef>
                <a:spcPct val="0"/>
              </a:spcBef>
              <a:spcAft>
                <a:spcPct val="0"/>
              </a:spcAft>
              <a:defRPr/>
            </a:pPr>
            <a:fld id="{154E317B-3C4C-4329-BE99-62496FF03BEB}" type="slidenum">
              <a:rPr lang="en-US"/>
              <a:pPr fontAlgn="base">
                <a:spcBef>
                  <a:spcPct val="0"/>
                </a:spcBef>
                <a:spcAft>
                  <a:spcPct val="0"/>
                </a:spcAft>
                <a:defRPr/>
              </a:pPr>
              <a:t>‹#›</a:t>
            </a:fld>
            <a:endParaRPr lang="en-US" dirty="0"/>
          </a:p>
        </p:txBody>
      </p:sp>
    </p:spTree>
    <p:extLst>
      <p:ext uri="{BB962C8B-B14F-4D97-AF65-F5344CB8AC3E}">
        <p14:creationId xmlns:p14="http://schemas.microsoft.com/office/powerpoint/2010/main" val="1541900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7122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176" y="1335088"/>
            <a:ext cx="4116388" cy="5027612"/>
          </a:xfrm>
        </p:spPr>
        <p:txBody>
          <a:bodyPr/>
          <a:lstStyle>
            <a:lvl1pPr>
              <a:defRPr sz="1979"/>
            </a:lvl1pPr>
            <a:lvl2pPr>
              <a:defRPr sz="1697"/>
            </a:lvl2pPr>
            <a:lvl3pPr>
              <a:defRPr sz="1413"/>
            </a:lvl3pPr>
            <a:lvl4pPr>
              <a:defRPr sz="1272"/>
            </a:lvl4pPr>
            <a:lvl5pPr>
              <a:defRPr sz="1272"/>
            </a:lvl5pPr>
            <a:lvl6pPr>
              <a:defRPr sz="1272"/>
            </a:lvl6pPr>
            <a:lvl7pPr>
              <a:defRPr sz="1272"/>
            </a:lvl7pPr>
            <a:lvl8pPr>
              <a:defRPr sz="1272"/>
            </a:lvl8pPr>
            <a:lvl9pPr>
              <a:defRPr sz="12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91" y="1335088"/>
            <a:ext cx="4117975" cy="5027612"/>
          </a:xfrm>
        </p:spPr>
        <p:txBody>
          <a:bodyPr/>
          <a:lstStyle>
            <a:lvl1pPr>
              <a:defRPr sz="1979"/>
            </a:lvl1pPr>
            <a:lvl2pPr>
              <a:defRPr sz="1697"/>
            </a:lvl2pPr>
            <a:lvl3pPr>
              <a:defRPr sz="1413"/>
            </a:lvl3pPr>
            <a:lvl4pPr>
              <a:defRPr sz="1272"/>
            </a:lvl4pPr>
            <a:lvl5pPr>
              <a:defRPr sz="1272"/>
            </a:lvl5pPr>
            <a:lvl6pPr>
              <a:defRPr sz="1272"/>
            </a:lvl6pPr>
            <a:lvl7pPr>
              <a:defRPr sz="1272"/>
            </a:lvl7pPr>
            <a:lvl8pPr>
              <a:defRPr sz="1272"/>
            </a:lvl8pPr>
            <a:lvl9pPr>
              <a:defRPr sz="12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6759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2827" b="1" cap="all"/>
            </a:lvl1pPr>
          </a:lstStyle>
          <a:p>
            <a:r>
              <a:rPr lang="en-US"/>
              <a:t>Click to edit Master title style</a:t>
            </a:r>
          </a:p>
        </p:txBody>
      </p:sp>
      <p:sp>
        <p:nvSpPr>
          <p:cNvPr id="3" name="Text Placeholder 2"/>
          <p:cNvSpPr>
            <a:spLocks noGrp="1"/>
          </p:cNvSpPr>
          <p:nvPr>
            <p:ph type="body" idx="1"/>
          </p:nvPr>
        </p:nvSpPr>
        <p:spPr>
          <a:xfrm>
            <a:off x="722313" y="2906731"/>
            <a:ext cx="7772400" cy="1500186"/>
          </a:xfrm>
        </p:spPr>
        <p:txBody>
          <a:bodyPr anchor="b"/>
          <a:lstStyle>
            <a:lvl1pPr marL="0" indent="0">
              <a:buNone/>
              <a:defRPr sz="1413"/>
            </a:lvl1pPr>
            <a:lvl2pPr marL="323061" indent="0">
              <a:buNone/>
              <a:defRPr sz="1272"/>
            </a:lvl2pPr>
            <a:lvl3pPr marL="646121" indent="0">
              <a:buNone/>
              <a:defRPr sz="1130"/>
            </a:lvl3pPr>
            <a:lvl4pPr marL="969182" indent="0">
              <a:buNone/>
              <a:defRPr sz="989"/>
            </a:lvl4pPr>
            <a:lvl5pPr marL="1292242" indent="0">
              <a:buNone/>
              <a:defRPr sz="989"/>
            </a:lvl5pPr>
            <a:lvl6pPr marL="1615302" indent="0">
              <a:buNone/>
              <a:defRPr sz="989"/>
            </a:lvl6pPr>
            <a:lvl7pPr marL="1938363" indent="0">
              <a:buNone/>
              <a:defRPr sz="989"/>
            </a:lvl7pPr>
            <a:lvl8pPr marL="2261423" indent="0">
              <a:buNone/>
              <a:defRPr sz="989"/>
            </a:lvl8pPr>
            <a:lvl9pPr marL="2584484" indent="0">
              <a:buNone/>
              <a:defRPr sz="989"/>
            </a:lvl9pPr>
          </a:lstStyle>
          <a:p>
            <a:pPr lvl="0"/>
            <a:r>
              <a:rPr lang="en-US"/>
              <a:t>Click to edit Master text styles</a:t>
            </a:r>
          </a:p>
        </p:txBody>
      </p:sp>
      <p:sp>
        <p:nvSpPr>
          <p:cNvPr id="4" name="Rectangle 1028"/>
          <p:cNvSpPr>
            <a:spLocks noGrp="1" noChangeArrowheads="1"/>
          </p:cNvSpPr>
          <p:nvPr>
            <p:ph type="sldNum" sz="quarter" idx="10"/>
          </p:nvPr>
        </p:nvSpPr>
        <p:spPr>
          <a:xfrm>
            <a:off x="7987904" y="6524625"/>
            <a:ext cx="1143000" cy="304800"/>
          </a:xfrm>
          <a:prstGeom prst="rect">
            <a:avLst/>
          </a:prstGeom>
        </p:spPr>
        <p:txBody>
          <a:bodyPr/>
          <a:lstStyle>
            <a:lvl1pPr eaLnBrk="1" fontAlgn="auto" hangingPunct="1">
              <a:spcBef>
                <a:spcPts val="0"/>
              </a:spcBef>
              <a:spcAft>
                <a:spcPts val="0"/>
              </a:spcAft>
              <a:defRPr sz="1272" dirty="0">
                <a:solidFill>
                  <a:srgbClr val="808080"/>
                </a:solidFill>
                <a:latin typeface="+mn-lt"/>
                <a:cs typeface="+mn-cs"/>
              </a:defRPr>
            </a:lvl1pPr>
          </a:lstStyle>
          <a:p>
            <a:pPr>
              <a:defRPr/>
            </a:pPr>
            <a:endParaRPr lang="en-US"/>
          </a:p>
        </p:txBody>
      </p:sp>
    </p:spTree>
    <p:extLst>
      <p:ext uri="{BB962C8B-B14F-4D97-AF65-F5344CB8AC3E}">
        <p14:creationId xmlns:p14="http://schemas.microsoft.com/office/powerpoint/2010/main" val="148435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7"/>
            <a:ext cx="4040188" cy="639762"/>
          </a:xfrm>
        </p:spPr>
        <p:txBody>
          <a:bodyPr anchor="b"/>
          <a:lstStyle>
            <a:lvl1pPr marL="0" indent="0">
              <a:buNone/>
              <a:defRPr sz="1697" b="1"/>
            </a:lvl1pPr>
            <a:lvl2pPr marL="323061" indent="0">
              <a:buNone/>
              <a:defRPr sz="1413" b="1"/>
            </a:lvl2pPr>
            <a:lvl3pPr marL="646121" indent="0">
              <a:buNone/>
              <a:defRPr sz="1272" b="1"/>
            </a:lvl3pPr>
            <a:lvl4pPr marL="969182" indent="0">
              <a:buNone/>
              <a:defRPr sz="1130" b="1"/>
            </a:lvl4pPr>
            <a:lvl5pPr marL="1292242" indent="0">
              <a:buNone/>
              <a:defRPr sz="1130" b="1"/>
            </a:lvl5pPr>
            <a:lvl6pPr marL="1615302" indent="0">
              <a:buNone/>
              <a:defRPr sz="1130" b="1"/>
            </a:lvl6pPr>
            <a:lvl7pPr marL="1938363" indent="0">
              <a:buNone/>
              <a:defRPr sz="1130" b="1"/>
            </a:lvl7pPr>
            <a:lvl8pPr marL="2261423" indent="0">
              <a:buNone/>
              <a:defRPr sz="1130" b="1"/>
            </a:lvl8pPr>
            <a:lvl9pPr marL="2584484" indent="0">
              <a:buNone/>
              <a:defRPr sz="1130" b="1"/>
            </a:lvl9pPr>
          </a:lstStyle>
          <a:p>
            <a:pPr lvl="0"/>
            <a:r>
              <a:rPr lang="en-US"/>
              <a:t>Click to edit Master text styles</a:t>
            </a:r>
          </a:p>
        </p:txBody>
      </p:sp>
      <p:sp>
        <p:nvSpPr>
          <p:cNvPr id="4" name="Content Placeholder 3"/>
          <p:cNvSpPr>
            <a:spLocks noGrp="1"/>
          </p:cNvSpPr>
          <p:nvPr>
            <p:ph sz="half" idx="2"/>
          </p:nvPr>
        </p:nvSpPr>
        <p:spPr>
          <a:xfrm>
            <a:off x="457202" y="2174882"/>
            <a:ext cx="4040188" cy="3951288"/>
          </a:xfrm>
        </p:spPr>
        <p:txBody>
          <a:bodyPr/>
          <a:lstStyle>
            <a:lvl1pPr>
              <a:defRPr sz="1697"/>
            </a:lvl1pPr>
            <a:lvl2pPr>
              <a:defRPr sz="1413"/>
            </a:lvl2pPr>
            <a:lvl3pPr>
              <a:defRPr sz="1272"/>
            </a:lvl3pPr>
            <a:lvl4pPr>
              <a:defRPr sz="1130"/>
            </a:lvl4pPr>
            <a:lvl5pPr>
              <a:defRPr sz="1130"/>
            </a:lvl5pPr>
            <a:lvl6pPr>
              <a:defRPr sz="1130"/>
            </a:lvl6pPr>
            <a:lvl7pPr>
              <a:defRPr sz="1130"/>
            </a:lvl7pPr>
            <a:lvl8pPr>
              <a:defRPr sz="1130"/>
            </a:lvl8pPr>
            <a:lvl9pPr>
              <a:defRPr sz="11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6" y="1535117"/>
            <a:ext cx="4041775" cy="639762"/>
          </a:xfrm>
        </p:spPr>
        <p:txBody>
          <a:bodyPr anchor="b"/>
          <a:lstStyle>
            <a:lvl1pPr marL="0" indent="0">
              <a:buNone/>
              <a:defRPr sz="1697" b="1"/>
            </a:lvl1pPr>
            <a:lvl2pPr marL="323061" indent="0">
              <a:buNone/>
              <a:defRPr sz="1413" b="1"/>
            </a:lvl2pPr>
            <a:lvl3pPr marL="646121" indent="0">
              <a:buNone/>
              <a:defRPr sz="1272" b="1"/>
            </a:lvl3pPr>
            <a:lvl4pPr marL="969182" indent="0">
              <a:buNone/>
              <a:defRPr sz="1130" b="1"/>
            </a:lvl4pPr>
            <a:lvl5pPr marL="1292242" indent="0">
              <a:buNone/>
              <a:defRPr sz="1130" b="1"/>
            </a:lvl5pPr>
            <a:lvl6pPr marL="1615302" indent="0">
              <a:buNone/>
              <a:defRPr sz="1130" b="1"/>
            </a:lvl6pPr>
            <a:lvl7pPr marL="1938363" indent="0">
              <a:buNone/>
              <a:defRPr sz="1130" b="1"/>
            </a:lvl7pPr>
            <a:lvl8pPr marL="2261423" indent="0">
              <a:buNone/>
              <a:defRPr sz="1130" b="1"/>
            </a:lvl8pPr>
            <a:lvl9pPr marL="2584484" indent="0">
              <a:buNone/>
              <a:defRPr sz="1130" b="1"/>
            </a:lvl9pPr>
          </a:lstStyle>
          <a:p>
            <a:pPr lvl="0"/>
            <a:r>
              <a:rPr lang="en-US"/>
              <a:t>Click to edit Master text styles</a:t>
            </a:r>
          </a:p>
        </p:txBody>
      </p:sp>
      <p:sp>
        <p:nvSpPr>
          <p:cNvPr id="6" name="Content Placeholder 5"/>
          <p:cNvSpPr>
            <a:spLocks noGrp="1"/>
          </p:cNvSpPr>
          <p:nvPr>
            <p:ph sz="quarter" idx="4"/>
          </p:nvPr>
        </p:nvSpPr>
        <p:spPr>
          <a:xfrm>
            <a:off x="4645036" y="2174882"/>
            <a:ext cx="4041775" cy="3951288"/>
          </a:xfrm>
        </p:spPr>
        <p:txBody>
          <a:bodyPr/>
          <a:lstStyle>
            <a:lvl1pPr>
              <a:defRPr sz="1697"/>
            </a:lvl1pPr>
            <a:lvl2pPr>
              <a:defRPr sz="1413"/>
            </a:lvl2pPr>
            <a:lvl3pPr>
              <a:defRPr sz="1272"/>
            </a:lvl3pPr>
            <a:lvl4pPr>
              <a:defRPr sz="1130"/>
            </a:lvl4pPr>
            <a:lvl5pPr>
              <a:defRPr sz="1130"/>
            </a:lvl5pPr>
            <a:lvl6pPr>
              <a:defRPr sz="1130"/>
            </a:lvl6pPr>
            <a:lvl7pPr>
              <a:defRPr sz="1130"/>
            </a:lvl7pPr>
            <a:lvl8pPr>
              <a:defRPr sz="1130"/>
            </a:lvl8pPr>
            <a:lvl9pPr>
              <a:defRPr sz="11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27"/>
          <p:cNvSpPr>
            <a:spLocks noGrp="1" noChangeArrowheads="1"/>
          </p:cNvSpPr>
          <p:nvPr>
            <p:ph type="dt" sz="half" idx="10"/>
          </p:nvPr>
        </p:nvSpPr>
        <p:spPr>
          <a:xfrm>
            <a:off x="0" y="6524625"/>
            <a:ext cx="1219200" cy="304800"/>
          </a:xfrm>
          <a:prstGeom prst="rect">
            <a:avLst/>
          </a:prstGeom>
        </p:spPr>
        <p:txBody>
          <a:bodyPr/>
          <a:lstStyle>
            <a:lvl1pPr eaLnBrk="1" fontAlgn="auto" hangingPunct="1">
              <a:spcBef>
                <a:spcPts val="0"/>
              </a:spcBef>
              <a:spcAft>
                <a:spcPts val="0"/>
              </a:spcAft>
              <a:defRPr sz="1272" b="1" dirty="0">
                <a:solidFill>
                  <a:srgbClr val="000000"/>
                </a:solidFill>
                <a:latin typeface="+mn-lt"/>
                <a:cs typeface="+mn-cs"/>
              </a:defRPr>
            </a:lvl1pPr>
          </a:lstStyle>
          <a:p>
            <a:pPr>
              <a:defRPr/>
            </a:pPr>
            <a:endParaRPr lang="en-US"/>
          </a:p>
        </p:txBody>
      </p:sp>
      <p:sp>
        <p:nvSpPr>
          <p:cNvPr id="8" name="Rectangle 1028"/>
          <p:cNvSpPr>
            <a:spLocks noGrp="1" noChangeArrowheads="1"/>
          </p:cNvSpPr>
          <p:nvPr>
            <p:ph type="sldNum" sz="quarter" idx="11"/>
          </p:nvPr>
        </p:nvSpPr>
        <p:spPr>
          <a:xfrm>
            <a:off x="7987904" y="6524625"/>
            <a:ext cx="1143000" cy="304800"/>
          </a:xfrm>
          <a:prstGeom prst="rect">
            <a:avLst/>
          </a:prstGeom>
        </p:spPr>
        <p:txBody>
          <a:bodyPr/>
          <a:lstStyle>
            <a:lvl1pPr eaLnBrk="1" fontAlgn="auto" hangingPunct="1">
              <a:spcBef>
                <a:spcPts val="0"/>
              </a:spcBef>
              <a:spcAft>
                <a:spcPts val="0"/>
              </a:spcAft>
              <a:defRPr sz="1272" dirty="0">
                <a:solidFill>
                  <a:srgbClr val="808080"/>
                </a:solidFill>
                <a:latin typeface="+mn-lt"/>
                <a:cs typeface="+mn-cs"/>
              </a:defRPr>
            </a:lvl1pPr>
          </a:lstStyle>
          <a:p>
            <a:pPr>
              <a:defRPr/>
            </a:pPr>
            <a:endParaRPr lang="en-US"/>
          </a:p>
        </p:txBody>
      </p:sp>
    </p:spTree>
    <p:extLst>
      <p:ext uri="{BB962C8B-B14F-4D97-AF65-F5344CB8AC3E}">
        <p14:creationId xmlns:p14="http://schemas.microsoft.com/office/powerpoint/2010/main" val="374470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27"/>
          <p:cNvSpPr>
            <a:spLocks noGrp="1" noChangeArrowheads="1"/>
          </p:cNvSpPr>
          <p:nvPr>
            <p:ph type="dt" sz="half" idx="10"/>
          </p:nvPr>
        </p:nvSpPr>
        <p:spPr>
          <a:xfrm>
            <a:off x="0" y="6524625"/>
            <a:ext cx="1219200" cy="304800"/>
          </a:xfrm>
          <a:prstGeom prst="rect">
            <a:avLst/>
          </a:prstGeom>
        </p:spPr>
        <p:txBody>
          <a:bodyPr/>
          <a:lstStyle>
            <a:lvl1pPr eaLnBrk="1" fontAlgn="auto" hangingPunct="1">
              <a:spcBef>
                <a:spcPts val="0"/>
              </a:spcBef>
              <a:spcAft>
                <a:spcPts val="0"/>
              </a:spcAft>
              <a:defRPr sz="1272" b="1">
                <a:solidFill>
                  <a:srgbClr val="000000"/>
                </a:solidFill>
                <a:latin typeface="+mn-lt"/>
                <a:cs typeface="+mn-cs"/>
              </a:defRPr>
            </a:lvl1pPr>
          </a:lstStyle>
          <a:p>
            <a:pPr>
              <a:defRPr/>
            </a:pPr>
            <a:r>
              <a:rPr lang="en-US"/>
              <a:t>As of: </a:t>
            </a:r>
          </a:p>
        </p:txBody>
      </p:sp>
      <p:sp>
        <p:nvSpPr>
          <p:cNvPr id="4" name="Rectangle 1028"/>
          <p:cNvSpPr>
            <a:spLocks noGrp="1" noChangeArrowheads="1"/>
          </p:cNvSpPr>
          <p:nvPr>
            <p:ph type="sldNum" sz="quarter" idx="11"/>
          </p:nvPr>
        </p:nvSpPr>
        <p:spPr>
          <a:xfrm>
            <a:off x="7987904" y="6524625"/>
            <a:ext cx="1143000" cy="304800"/>
          </a:xfrm>
          <a:prstGeom prst="rect">
            <a:avLst/>
          </a:prstGeom>
        </p:spPr>
        <p:txBody>
          <a:bodyPr/>
          <a:lstStyle>
            <a:lvl1pPr eaLnBrk="1" fontAlgn="auto" hangingPunct="1">
              <a:spcBef>
                <a:spcPts val="0"/>
              </a:spcBef>
              <a:spcAft>
                <a:spcPts val="0"/>
              </a:spcAft>
              <a:defRPr sz="1272">
                <a:solidFill>
                  <a:srgbClr val="000000"/>
                </a:solidFill>
                <a:latin typeface="+mn-lt"/>
                <a:cs typeface="+mn-cs"/>
              </a:defRPr>
            </a:lvl1pPr>
          </a:lstStyle>
          <a:p>
            <a:pPr>
              <a:defRPr/>
            </a:pPr>
            <a:fld id="{5237BB68-27ED-4A65-A39A-B001DF80766D}"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90335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7"/>
          <p:cNvSpPr>
            <a:spLocks noGrp="1" noChangeArrowheads="1"/>
          </p:cNvSpPr>
          <p:nvPr>
            <p:ph type="dt" sz="half" idx="10"/>
          </p:nvPr>
        </p:nvSpPr>
        <p:spPr>
          <a:xfrm>
            <a:off x="0" y="6524625"/>
            <a:ext cx="1219200" cy="304800"/>
          </a:xfrm>
          <a:prstGeom prst="rect">
            <a:avLst/>
          </a:prstGeom>
        </p:spPr>
        <p:txBody>
          <a:bodyPr/>
          <a:lstStyle>
            <a:lvl1pPr eaLnBrk="1" fontAlgn="auto" hangingPunct="1">
              <a:spcBef>
                <a:spcPts val="0"/>
              </a:spcBef>
              <a:spcAft>
                <a:spcPts val="0"/>
              </a:spcAft>
              <a:defRPr sz="1272" b="1">
                <a:solidFill>
                  <a:srgbClr val="000000"/>
                </a:solidFill>
                <a:latin typeface="+mn-lt"/>
                <a:cs typeface="+mn-cs"/>
              </a:defRPr>
            </a:lvl1pPr>
          </a:lstStyle>
          <a:p>
            <a:pPr>
              <a:defRPr/>
            </a:pPr>
            <a:r>
              <a:rPr lang="en-US"/>
              <a:t>As of: </a:t>
            </a:r>
          </a:p>
        </p:txBody>
      </p:sp>
      <p:sp>
        <p:nvSpPr>
          <p:cNvPr id="3" name="Rectangle 1028"/>
          <p:cNvSpPr>
            <a:spLocks noGrp="1" noChangeArrowheads="1"/>
          </p:cNvSpPr>
          <p:nvPr>
            <p:ph type="sldNum" sz="quarter" idx="11"/>
          </p:nvPr>
        </p:nvSpPr>
        <p:spPr>
          <a:xfrm>
            <a:off x="7987904" y="6524625"/>
            <a:ext cx="1143000" cy="304800"/>
          </a:xfrm>
          <a:prstGeom prst="rect">
            <a:avLst/>
          </a:prstGeom>
        </p:spPr>
        <p:txBody>
          <a:bodyPr/>
          <a:lstStyle>
            <a:lvl1pPr eaLnBrk="1" fontAlgn="auto" hangingPunct="1">
              <a:spcBef>
                <a:spcPts val="0"/>
              </a:spcBef>
              <a:spcAft>
                <a:spcPts val="0"/>
              </a:spcAft>
              <a:defRPr sz="1272">
                <a:solidFill>
                  <a:srgbClr val="000000"/>
                </a:solidFill>
                <a:latin typeface="+mn-lt"/>
                <a:cs typeface="+mn-cs"/>
              </a:defRPr>
            </a:lvl1pPr>
          </a:lstStyle>
          <a:p>
            <a:pPr>
              <a:defRPr/>
            </a:pPr>
            <a:fld id="{132EA8B1-DF57-40F1-A666-A893E6CDEB71}"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54269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20" y="273050"/>
            <a:ext cx="3008313" cy="1162050"/>
          </a:xfrm>
        </p:spPr>
        <p:txBody>
          <a:bodyPr anchor="b"/>
          <a:lstStyle>
            <a:lvl1pPr algn="l">
              <a:defRPr sz="1413" b="1"/>
            </a:lvl1pPr>
          </a:lstStyle>
          <a:p>
            <a:r>
              <a:rPr lang="en-US"/>
              <a:t>Click to edit Master title style</a:t>
            </a:r>
          </a:p>
        </p:txBody>
      </p:sp>
      <p:sp>
        <p:nvSpPr>
          <p:cNvPr id="3" name="Content Placeholder 2"/>
          <p:cNvSpPr>
            <a:spLocks noGrp="1"/>
          </p:cNvSpPr>
          <p:nvPr>
            <p:ph idx="1"/>
          </p:nvPr>
        </p:nvSpPr>
        <p:spPr>
          <a:xfrm>
            <a:off x="3575050" y="273067"/>
            <a:ext cx="5111750" cy="5853113"/>
          </a:xfrm>
        </p:spPr>
        <p:txBody>
          <a:bodyPr/>
          <a:lstStyle>
            <a:lvl1pPr>
              <a:defRPr sz="2261"/>
            </a:lvl1pPr>
            <a:lvl2pPr>
              <a:defRPr sz="1979"/>
            </a:lvl2pPr>
            <a:lvl3pPr>
              <a:defRPr sz="1697"/>
            </a:lvl3pPr>
            <a:lvl4pPr>
              <a:defRPr sz="1413"/>
            </a:lvl4pPr>
            <a:lvl5pPr>
              <a:defRPr sz="1413"/>
            </a:lvl5pPr>
            <a:lvl6pPr>
              <a:defRPr sz="1413"/>
            </a:lvl6pPr>
            <a:lvl7pPr>
              <a:defRPr sz="1413"/>
            </a:lvl7pPr>
            <a:lvl8pPr>
              <a:defRPr sz="1413"/>
            </a:lvl8pPr>
            <a:lvl9pPr>
              <a:defRPr sz="14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20" y="1435117"/>
            <a:ext cx="3008313" cy="4691063"/>
          </a:xfrm>
        </p:spPr>
        <p:txBody>
          <a:bodyPr/>
          <a:lstStyle>
            <a:lvl1pPr marL="0" indent="0">
              <a:buNone/>
              <a:defRPr sz="989"/>
            </a:lvl1pPr>
            <a:lvl2pPr marL="323061" indent="0">
              <a:buNone/>
              <a:defRPr sz="848"/>
            </a:lvl2pPr>
            <a:lvl3pPr marL="646121" indent="0">
              <a:buNone/>
              <a:defRPr sz="707"/>
            </a:lvl3pPr>
            <a:lvl4pPr marL="969182" indent="0">
              <a:buNone/>
              <a:defRPr sz="636"/>
            </a:lvl4pPr>
            <a:lvl5pPr marL="1292242" indent="0">
              <a:buNone/>
              <a:defRPr sz="636"/>
            </a:lvl5pPr>
            <a:lvl6pPr marL="1615302" indent="0">
              <a:buNone/>
              <a:defRPr sz="636"/>
            </a:lvl6pPr>
            <a:lvl7pPr marL="1938363" indent="0">
              <a:buNone/>
              <a:defRPr sz="636"/>
            </a:lvl7pPr>
            <a:lvl8pPr marL="2261423" indent="0">
              <a:buNone/>
              <a:defRPr sz="636"/>
            </a:lvl8pPr>
            <a:lvl9pPr marL="2584484" indent="0">
              <a:buNone/>
              <a:defRPr sz="636"/>
            </a:lvl9pPr>
          </a:lstStyle>
          <a:p>
            <a:pPr lvl="0"/>
            <a:r>
              <a:rPr lang="en-US"/>
              <a:t>Click to edit Master text styles</a:t>
            </a:r>
          </a:p>
        </p:txBody>
      </p:sp>
      <p:sp>
        <p:nvSpPr>
          <p:cNvPr id="5" name="Rectangle 1027"/>
          <p:cNvSpPr>
            <a:spLocks noGrp="1" noChangeArrowheads="1"/>
          </p:cNvSpPr>
          <p:nvPr>
            <p:ph type="dt" sz="half" idx="10"/>
          </p:nvPr>
        </p:nvSpPr>
        <p:spPr>
          <a:xfrm>
            <a:off x="0" y="6524625"/>
            <a:ext cx="1219200" cy="304800"/>
          </a:xfrm>
          <a:prstGeom prst="rect">
            <a:avLst/>
          </a:prstGeom>
        </p:spPr>
        <p:txBody>
          <a:bodyPr/>
          <a:lstStyle>
            <a:lvl1pPr eaLnBrk="1" fontAlgn="auto" hangingPunct="1">
              <a:spcBef>
                <a:spcPts val="0"/>
              </a:spcBef>
              <a:spcAft>
                <a:spcPts val="0"/>
              </a:spcAft>
              <a:defRPr sz="1272" b="1">
                <a:solidFill>
                  <a:srgbClr val="000000"/>
                </a:solidFill>
                <a:latin typeface="+mn-lt"/>
                <a:cs typeface="+mn-cs"/>
              </a:defRPr>
            </a:lvl1pPr>
          </a:lstStyle>
          <a:p>
            <a:pPr>
              <a:defRPr/>
            </a:pPr>
            <a:r>
              <a:rPr lang="en-US"/>
              <a:t>As of: </a:t>
            </a:r>
          </a:p>
        </p:txBody>
      </p:sp>
      <p:sp>
        <p:nvSpPr>
          <p:cNvPr id="6" name="Rectangle 1028"/>
          <p:cNvSpPr>
            <a:spLocks noGrp="1" noChangeArrowheads="1"/>
          </p:cNvSpPr>
          <p:nvPr>
            <p:ph type="sldNum" sz="quarter" idx="11"/>
          </p:nvPr>
        </p:nvSpPr>
        <p:spPr>
          <a:xfrm>
            <a:off x="7987904" y="6524625"/>
            <a:ext cx="1143000" cy="304800"/>
          </a:xfrm>
          <a:prstGeom prst="rect">
            <a:avLst/>
          </a:prstGeom>
        </p:spPr>
        <p:txBody>
          <a:bodyPr/>
          <a:lstStyle>
            <a:lvl1pPr eaLnBrk="1" fontAlgn="auto" hangingPunct="1">
              <a:spcBef>
                <a:spcPts val="0"/>
              </a:spcBef>
              <a:spcAft>
                <a:spcPts val="0"/>
              </a:spcAft>
              <a:defRPr sz="1272">
                <a:solidFill>
                  <a:srgbClr val="000000"/>
                </a:solidFill>
                <a:latin typeface="+mn-lt"/>
                <a:cs typeface="+mn-cs"/>
              </a:defRPr>
            </a:lvl1pPr>
          </a:lstStyle>
          <a:p>
            <a:pPr>
              <a:defRPr/>
            </a:pPr>
            <a:fld id="{C0A14FB0-CB27-45C3-8627-3B263D4BA4E8}"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2610874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6"/>
            <a:ext cx="5486400" cy="566738"/>
          </a:xfrm>
        </p:spPr>
        <p:txBody>
          <a:bodyPr anchor="b"/>
          <a:lstStyle>
            <a:lvl1pPr algn="l">
              <a:defRPr sz="1413" b="1"/>
            </a:lvl1pPr>
          </a:lstStyle>
          <a:p>
            <a:r>
              <a:rPr lang="en-US"/>
              <a:t>Click to edit Master title style</a:t>
            </a:r>
          </a:p>
        </p:txBody>
      </p:sp>
      <p:sp>
        <p:nvSpPr>
          <p:cNvPr id="3" name="Picture Placeholder 2"/>
          <p:cNvSpPr>
            <a:spLocks noGrp="1"/>
          </p:cNvSpPr>
          <p:nvPr>
            <p:ph type="pic" idx="1"/>
          </p:nvPr>
        </p:nvSpPr>
        <p:spPr>
          <a:xfrm>
            <a:off x="1792288" y="612777"/>
            <a:ext cx="5486400" cy="4114800"/>
          </a:xfrm>
        </p:spPr>
        <p:txBody>
          <a:bodyPr/>
          <a:lstStyle>
            <a:lvl1pPr marL="0" indent="0">
              <a:buNone/>
              <a:defRPr sz="2261"/>
            </a:lvl1pPr>
            <a:lvl2pPr marL="323061" indent="0">
              <a:buNone/>
              <a:defRPr sz="1979"/>
            </a:lvl2pPr>
            <a:lvl3pPr marL="646121" indent="0">
              <a:buNone/>
              <a:defRPr sz="1697"/>
            </a:lvl3pPr>
            <a:lvl4pPr marL="969182" indent="0">
              <a:buNone/>
              <a:defRPr sz="1413"/>
            </a:lvl4pPr>
            <a:lvl5pPr marL="1292242" indent="0">
              <a:buNone/>
              <a:defRPr sz="1413"/>
            </a:lvl5pPr>
            <a:lvl6pPr marL="1615302" indent="0">
              <a:buNone/>
              <a:defRPr sz="1413"/>
            </a:lvl6pPr>
            <a:lvl7pPr marL="1938363" indent="0">
              <a:buNone/>
              <a:defRPr sz="1413"/>
            </a:lvl7pPr>
            <a:lvl8pPr marL="2261423" indent="0">
              <a:buNone/>
              <a:defRPr sz="1413"/>
            </a:lvl8pPr>
            <a:lvl9pPr marL="2584484" indent="0">
              <a:buNone/>
              <a:defRPr sz="1413"/>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45"/>
            <a:ext cx="5486400" cy="804862"/>
          </a:xfrm>
        </p:spPr>
        <p:txBody>
          <a:bodyPr/>
          <a:lstStyle>
            <a:lvl1pPr marL="0" indent="0">
              <a:buNone/>
              <a:defRPr sz="989"/>
            </a:lvl1pPr>
            <a:lvl2pPr marL="323061" indent="0">
              <a:buNone/>
              <a:defRPr sz="848"/>
            </a:lvl2pPr>
            <a:lvl3pPr marL="646121" indent="0">
              <a:buNone/>
              <a:defRPr sz="707"/>
            </a:lvl3pPr>
            <a:lvl4pPr marL="969182" indent="0">
              <a:buNone/>
              <a:defRPr sz="636"/>
            </a:lvl4pPr>
            <a:lvl5pPr marL="1292242" indent="0">
              <a:buNone/>
              <a:defRPr sz="636"/>
            </a:lvl5pPr>
            <a:lvl6pPr marL="1615302" indent="0">
              <a:buNone/>
              <a:defRPr sz="636"/>
            </a:lvl6pPr>
            <a:lvl7pPr marL="1938363" indent="0">
              <a:buNone/>
              <a:defRPr sz="636"/>
            </a:lvl7pPr>
            <a:lvl8pPr marL="2261423" indent="0">
              <a:buNone/>
              <a:defRPr sz="636"/>
            </a:lvl8pPr>
            <a:lvl9pPr marL="2584484" indent="0">
              <a:buNone/>
              <a:defRPr sz="636"/>
            </a:lvl9pPr>
          </a:lstStyle>
          <a:p>
            <a:pPr lvl="0"/>
            <a:r>
              <a:rPr lang="en-US"/>
              <a:t>Click to edit Master text styles</a:t>
            </a:r>
          </a:p>
        </p:txBody>
      </p:sp>
      <p:sp>
        <p:nvSpPr>
          <p:cNvPr id="5" name="Rectangle 1027"/>
          <p:cNvSpPr>
            <a:spLocks noGrp="1" noChangeArrowheads="1"/>
          </p:cNvSpPr>
          <p:nvPr>
            <p:ph type="dt" sz="half" idx="10"/>
          </p:nvPr>
        </p:nvSpPr>
        <p:spPr>
          <a:xfrm>
            <a:off x="0" y="6524625"/>
            <a:ext cx="1219200" cy="304800"/>
          </a:xfrm>
          <a:prstGeom prst="rect">
            <a:avLst/>
          </a:prstGeom>
        </p:spPr>
        <p:txBody>
          <a:bodyPr/>
          <a:lstStyle>
            <a:lvl1pPr eaLnBrk="1" fontAlgn="auto" hangingPunct="1">
              <a:spcBef>
                <a:spcPts val="0"/>
              </a:spcBef>
              <a:spcAft>
                <a:spcPts val="0"/>
              </a:spcAft>
              <a:defRPr sz="1272" b="1">
                <a:solidFill>
                  <a:srgbClr val="000000"/>
                </a:solidFill>
                <a:latin typeface="+mn-lt"/>
                <a:cs typeface="+mn-cs"/>
              </a:defRPr>
            </a:lvl1pPr>
          </a:lstStyle>
          <a:p>
            <a:pPr>
              <a:defRPr/>
            </a:pPr>
            <a:r>
              <a:rPr lang="en-US"/>
              <a:t>As of: </a:t>
            </a:r>
          </a:p>
        </p:txBody>
      </p:sp>
      <p:sp>
        <p:nvSpPr>
          <p:cNvPr id="6" name="Rectangle 1028"/>
          <p:cNvSpPr>
            <a:spLocks noGrp="1" noChangeArrowheads="1"/>
          </p:cNvSpPr>
          <p:nvPr>
            <p:ph type="sldNum" sz="quarter" idx="11"/>
          </p:nvPr>
        </p:nvSpPr>
        <p:spPr>
          <a:xfrm>
            <a:off x="7987904" y="6524625"/>
            <a:ext cx="1143000" cy="304800"/>
          </a:xfrm>
          <a:prstGeom prst="rect">
            <a:avLst/>
          </a:prstGeom>
        </p:spPr>
        <p:txBody>
          <a:bodyPr/>
          <a:lstStyle>
            <a:lvl1pPr eaLnBrk="1" fontAlgn="auto" hangingPunct="1">
              <a:spcBef>
                <a:spcPts val="0"/>
              </a:spcBef>
              <a:spcAft>
                <a:spcPts val="0"/>
              </a:spcAft>
              <a:defRPr sz="1272">
                <a:solidFill>
                  <a:srgbClr val="000000"/>
                </a:solidFill>
                <a:latin typeface="+mn-lt"/>
                <a:cs typeface="+mn-cs"/>
              </a:defRPr>
            </a:lvl1pPr>
          </a:lstStyle>
          <a:p>
            <a:pPr>
              <a:defRPr/>
            </a:pPr>
            <a:fld id="{7B31BC04-D266-4C6C-ACA2-D598A40AA035}"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3237640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17" Type="http://schemas.openxmlformats.org/officeDocument/2006/relationships/image" Target="../media/image5.jpe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pic>
        <p:nvPicPr>
          <p:cNvPr id="1026" name="Picture 8" descr="V:\CCX\22.  Original and Master Graphics Products...(T033-20 R01.00)\22-04.  Briefings\USAFE TODAY BRIEF\Opening Slide plain.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1030"/>
          <p:cNvSpPr>
            <a:spLocks noGrp="1" noChangeArrowheads="1"/>
          </p:cNvSpPr>
          <p:nvPr>
            <p:ph type="title"/>
          </p:nvPr>
        </p:nvSpPr>
        <p:spPr bwMode="auto">
          <a:xfrm>
            <a:off x="1663304" y="76200"/>
            <a:ext cx="7143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Line 1035"/>
          <p:cNvSpPr>
            <a:spLocks noChangeShapeType="1"/>
          </p:cNvSpPr>
          <p:nvPr/>
        </p:nvSpPr>
        <p:spPr bwMode="auto">
          <a:xfrm>
            <a:off x="381000" y="6451600"/>
            <a:ext cx="8382000" cy="0"/>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defRPr/>
            </a:pPr>
            <a:endParaRPr lang="en-US" sz="1272">
              <a:solidFill>
                <a:srgbClr val="000000"/>
              </a:solidFill>
              <a:cs typeface="Arial" charset="0"/>
            </a:endParaRPr>
          </a:p>
        </p:txBody>
      </p:sp>
      <p:sp>
        <p:nvSpPr>
          <p:cNvPr id="1029" name="Line 1036"/>
          <p:cNvSpPr>
            <a:spLocks noChangeShapeType="1"/>
          </p:cNvSpPr>
          <p:nvPr/>
        </p:nvSpPr>
        <p:spPr bwMode="auto">
          <a:xfrm flipV="1">
            <a:off x="1663303" y="1219200"/>
            <a:ext cx="7099697" cy="39688"/>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defRPr/>
            </a:pPr>
            <a:endParaRPr lang="en-US" sz="1272">
              <a:solidFill>
                <a:srgbClr val="000000"/>
              </a:solidFill>
              <a:cs typeface="Arial" charset="0"/>
            </a:endParaRPr>
          </a:p>
        </p:txBody>
      </p:sp>
      <p:sp>
        <p:nvSpPr>
          <p:cNvPr id="1030" name="Rectangle 1040"/>
          <p:cNvSpPr>
            <a:spLocks noGrp="1" noChangeArrowheads="1"/>
          </p:cNvSpPr>
          <p:nvPr>
            <p:ph type="body" idx="1"/>
          </p:nvPr>
        </p:nvSpPr>
        <p:spPr bwMode="auto">
          <a:xfrm>
            <a:off x="384572" y="1335088"/>
            <a:ext cx="8386763" cy="5027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0"/>
            <a:r>
              <a:rPr lang="en-US" altLang="en-US" dirty="0"/>
              <a:t>2nd Bullet</a:t>
            </a:r>
          </a:p>
        </p:txBody>
      </p:sp>
      <p:sp>
        <p:nvSpPr>
          <p:cNvPr id="12" name="Footer Placeholder 3"/>
          <p:cNvSpPr>
            <a:spLocks noGrp="1" noChangeArrowheads="1"/>
          </p:cNvSpPr>
          <p:nvPr/>
        </p:nvSpPr>
        <p:spPr>
          <a:xfrm>
            <a:off x="-38100" y="6477000"/>
            <a:ext cx="9182100" cy="304800"/>
          </a:xfrm>
          <a:prstGeom prst="rect">
            <a:avLst/>
          </a:prstGeom>
        </p:spPr>
        <p:txBody>
          <a:bodyPr lIns="64600" tIns="32300" rIns="64600" bIns="32300"/>
          <a:lstStyle>
            <a:defPPr>
              <a:defRPr lang="en-US"/>
            </a:defPPr>
            <a:lvl1pPr algn="l" rtl="0" fontAlgn="base">
              <a:spcBef>
                <a:spcPct val="0"/>
              </a:spcBef>
              <a:spcAft>
                <a:spcPct val="0"/>
              </a:spcAft>
              <a:defRPr sz="2000" b="1" kern="1200">
                <a:solidFill>
                  <a:srgbClr val="FFFF00"/>
                </a:solidFill>
                <a:latin typeface="Arial" charset="0"/>
                <a:ea typeface="+mn-ea"/>
                <a:cs typeface="+mn-cs"/>
              </a:defRPr>
            </a:lvl1pPr>
            <a:lvl2pPr marL="455613" indent="1588" algn="l" rtl="0" fontAlgn="base">
              <a:spcBef>
                <a:spcPct val="0"/>
              </a:spcBef>
              <a:spcAft>
                <a:spcPct val="0"/>
              </a:spcAft>
              <a:defRPr sz="2000" b="1" kern="1200">
                <a:solidFill>
                  <a:srgbClr val="FFFF00"/>
                </a:solidFill>
                <a:latin typeface="Arial" charset="0"/>
                <a:ea typeface="+mn-ea"/>
                <a:cs typeface="+mn-cs"/>
              </a:defRPr>
            </a:lvl2pPr>
            <a:lvl3pPr marL="912813" indent="1588" algn="l" rtl="0" fontAlgn="base">
              <a:spcBef>
                <a:spcPct val="0"/>
              </a:spcBef>
              <a:spcAft>
                <a:spcPct val="0"/>
              </a:spcAft>
              <a:defRPr sz="2000" b="1" kern="1200">
                <a:solidFill>
                  <a:srgbClr val="FFFF00"/>
                </a:solidFill>
                <a:latin typeface="Arial" charset="0"/>
                <a:ea typeface="+mn-ea"/>
                <a:cs typeface="+mn-cs"/>
              </a:defRPr>
            </a:lvl3pPr>
            <a:lvl4pPr marL="1370013" indent="1588" algn="l" rtl="0" fontAlgn="base">
              <a:spcBef>
                <a:spcPct val="0"/>
              </a:spcBef>
              <a:spcAft>
                <a:spcPct val="0"/>
              </a:spcAft>
              <a:defRPr sz="2000" b="1" kern="1200">
                <a:solidFill>
                  <a:srgbClr val="FFFF00"/>
                </a:solidFill>
                <a:latin typeface="Arial" charset="0"/>
                <a:ea typeface="+mn-ea"/>
                <a:cs typeface="+mn-cs"/>
              </a:defRPr>
            </a:lvl4pPr>
            <a:lvl5pPr marL="1827213" indent="1588" algn="l" rtl="0" fontAlgn="base">
              <a:spcBef>
                <a:spcPct val="0"/>
              </a:spcBef>
              <a:spcAft>
                <a:spcPct val="0"/>
              </a:spcAft>
              <a:defRPr sz="2000" b="1" kern="1200">
                <a:solidFill>
                  <a:srgbClr val="FFFF00"/>
                </a:solidFill>
                <a:latin typeface="Arial" charset="0"/>
                <a:ea typeface="+mn-ea"/>
                <a:cs typeface="+mn-cs"/>
              </a:defRPr>
            </a:lvl5pPr>
            <a:lvl6pPr marL="2286000" algn="l" defTabSz="914400" rtl="0" eaLnBrk="1" latinLnBrk="0" hangingPunct="1">
              <a:defRPr sz="2000" b="1" kern="1200">
                <a:solidFill>
                  <a:srgbClr val="FFFF00"/>
                </a:solidFill>
                <a:latin typeface="Arial" charset="0"/>
                <a:ea typeface="+mn-ea"/>
                <a:cs typeface="+mn-cs"/>
              </a:defRPr>
            </a:lvl6pPr>
            <a:lvl7pPr marL="2743200" algn="l" defTabSz="914400" rtl="0" eaLnBrk="1" latinLnBrk="0" hangingPunct="1">
              <a:defRPr sz="2000" b="1" kern="1200">
                <a:solidFill>
                  <a:srgbClr val="FFFF00"/>
                </a:solidFill>
                <a:latin typeface="Arial" charset="0"/>
                <a:ea typeface="+mn-ea"/>
                <a:cs typeface="+mn-cs"/>
              </a:defRPr>
            </a:lvl7pPr>
            <a:lvl8pPr marL="3200400" algn="l" defTabSz="914400" rtl="0" eaLnBrk="1" latinLnBrk="0" hangingPunct="1">
              <a:defRPr sz="2000" b="1" kern="1200">
                <a:solidFill>
                  <a:srgbClr val="FFFF00"/>
                </a:solidFill>
                <a:latin typeface="Arial" charset="0"/>
                <a:ea typeface="+mn-ea"/>
                <a:cs typeface="+mn-cs"/>
              </a:defRPr>
            </a:lvl8pPr>
            <a:lvl9pPr marL="3657600" algn="l" defTabSz="914400" rtl="0" eaLnBrk="1" latinLnBrk="0" hangingPunct="1">
              <a:defRPr sz="2000" b="1" kern="1200">
                <a:solidFill>
                  <a:srgbClr val="FFFF00"/>
                </a:solidFill>
                <a:latin typeface="Arial" charset="0"/>
                <a:ea typeface="+mn-ea"/>
                <a:cs typeface="+mn-cs"/>
              </a:defRPr>
            </a:lvl9pPr>
          </a:lstStyle>
          <a:p>
            <a:pPr algn="ctr">
              <a:defRPr/>
            </a:pPr>
            <a:r>
              <a:rPr lang="en-US" sz="1202" i="1" dirty="0">
                <a:solidFill>
                  <a:srgbClr val="2D2DB9">
                    <a:lumMod val="50000"/>
                  </a:srgbClr>
                </a:solidFill>
              </a:rPr>
              <a:t>♦ Trust ♦ Teamwork ♦ Training</a:t>
            </a:r>
          </a:p>
          <a:p>
            <a:pPr>
              <a:defRPr/>
            </a:pPr>
            <a:endParaRPr lang="en-US" sz="1413" dirty="0"/>
          </a:p>
        </p:txBody>
      </p:sp>
      <p:grpSp>
        <p:nvGrpSpPr>
          <p:cNvPr id="1032" name="Group 16"/>
          <p:cNvGrpSpPr>
            <a:grpSpLocks/>
          </p:cNvGrpSpPr>
          <p:nvPr/>
        </p:nvGrpSpPr>
        <p:grpSpPr bwMode="auto">
          <a:xfrm>
            <a:off x="265510" y="195264"/>
            <a:ext cx="847725" cy="1063625"/>
            <a:chOff x="4998" y="21"/>
            <a:chExt cx="699" cy="715"/>
          </a:xfrm>
        </p:grpSpPr>
        <p:graphicFrame>
          <p:nvGraphicFramePr>
            <p:cNvPr id="1033" name="Object 13"/>
            <p:cNvGraphicFramePr>
              <a:graphicFrameLocks noChangeAspect="1"/>
            </p:cNvGraphicFramePr>
            <p:nvPr/>
          </p:nvGraphicFramePr>
          <p:xfrm>
            <a:off x="4998" y="21"/>
            <a:ext cx="449" cy="464"/>
          </p:xfrm>
          <a:graphic>
            <a:graphicData uri="http://schemas.openxmlformats.org/presentationml/2006/ole">
              <mc:AlternateContent xmlns:mc="http://schemas.openxmlformats.org/markup-compatibility/2006">
                <mc:Choice xmlns:v="urn:schemas-microsoft-com:vml" Requires="v">
                  <p:oleObj name="Photo Editor Photo" r:id="rId13" imgW="3277057" imgH="3333333" progId="">
                    <p:embed/>
                  </p:oleObj>
                </mc:Choice>
                <mc:Fallback>
                  <p:oleObj name="Photo Editor Photo" r:id="rId13" imgW="3277057" imgH="3333333" progId="">
                    <p:embed/>
                    <p:pic>
                      <p:nvPicPr>
                        <p:cNvPr id="1033"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98" y="21"/>
                          <a:ext cx="449" cy="464"/>
                        </a:xfrm>
                        <a:prstGeom prst="rect">
                          <a:avLst/>
                        </a:prstGeom>
                        <a:noFill/>
                        <a:ln>
                          <a:noFill/>
                        </a:ln>
                        <a:effectLst/>
                        <a:extLst>
                          <a:ext uri="{909E8E84-426E-40DD-AFC4-6F175D3DCCD1}">
                            <a14:hiddenFill xmlns:a14="http://schemas.microsoft.com/office/drawing/2010/main">
                              <a:solidFill>
                                <a:srgbClr val="618FFD"/>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19191"/>
                                </a:outerShdw>
                              </a:effectLst>
                            </a14:hiddenEffects>
                          </a:ext>
                        </a:extLst>
                      </p:spPr>
                    </p:pic>
                  </p:oleObj>
                </mc:Fallback>
              </mc:AlternateContent>
            </a:graphicData>
          </a:graphic>
        </p:graphicFrame>
        <p:pic>
          <p:nvPicPr>
            <p:cNvPr id="1034" name="Picture 12" descr="3A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066" y="86"/>
              <a:ext cx="598" cy="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9" descr="86_AW_logo_3D"/>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272" y="304"/>
              <a:ext cx="425"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 name="Content Placeholder 2"/>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7907694" y="85573"/>
            <a:ext cx="790769" cy="1005840"/>
          </a:xfrm>
          <a:prstGeom prst="rect">
            <a:avLst/>
          </a:prstGeom>
        </p:spPr>
      </p:pic>
    </p:spTree>
    <p:extLst>
      <p:ext uri="{BB962C8B-B14F-4D97-AF65-F5344CB8AC3E}">
        <p14:creationId xmlns:p14="http://schemas.microsoft.com/office/powerpoint/2010/main" val="36829970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ftr="0" dt="0"/>
  <p:txStyles>
    <p:titleStyle>
      <a:lvl1pPr algn="r" rtl="0" eaLnBrk="1" fontAlgn="base" hangingPunct="1">
        <a:spcBef>
          <a:spcPct val="0"/>
        </a:spcBef>
        <a:spcAft>
          <a:spcPct val="0"/>
        </a:spcAft>
        <a:defRPr sz="2475" b="1" i="1">
          <a:solidFill>
            <a:srgbClr val="000066"/>
          </a:solidFill>
          <a:latin typeface="+mj-lt"/>
          <a:ea typeface="+mj-ea"/>
          <a:cs typeface="+mj-cs"/>
        </a:defRPr>
      </a:lvl1pPr>
      <a:lvl2pPr algn="r" rtl="0" eaLnBrk="1" fontAlgn="base" hangingPunct="1">
        <a:spcBef>
          <a:spcPct val="0"/>
        </a:spcBef>
        <a:spcAft>
          <a:spcPct val="0"/>
        </a:spcAft>
        <a:defRPr sz="2475" b="1" i="1">
          <a:solidFill>
            <a:srgbClr val="000066"/>
          </a:solidFill>
          <a:latin typeface="Arial" charset="0"/>
        </a:defRPr>
      </a:lvl2pPr>
      <a:lvl3pPr algn="r" rtl="0" eaLnBrk="1" fontAlgn="base" hangingPunct="1">
        <a:spcBef>
          <a:spcPct val="0"/>
        </a:spcBef>
        <a:spcAft>
          <a:spcPct val="0"/>
        </a:spcAft>
        <a:defRPr sz="2475" b="1" i="1">
          <a:solidFill>
            <a:srgbClr val="000066"/>
          </a:solidFill>
          <a:latin typeface="Arial" charset="0"/>
        </a:defRPr>
      </a:lvl3pPr>
      <a:lvl4pPr algn="r" rtl="0" eaLnBrk="1" fontAlgn="base" hangingPunct="1">
        <a:spcBef>
          <a:spcPct val="0"/>
        </a:spcBef>
        <a:spcAft>
          <a:spcPct val="0"/>
        </a:spcAft>
        <a:defRPr sz="2475" b="1" i="1">
          <a:solidFill>
            <a:srgbClr val="000066"/>
          </a:solidFill>
          <a:latin typeface="Arial" charset="0"/>
        </a:defRPr>
      </a:lvl4pPr>
      <a:lvl5pPr algn="r" rtl="0" eaLnBrk="1" fontAlgn="base" hangingPunct="1">
        <a:spcBef>
          <a:spcPct val="0"/>
        </a:spcBef>
        <a:spcAft>
          <a:spcPct val="0"/>
        </a:spcAft>
        <a:defRPr sz="2475" b="1" i="1">
          <a:solidFill>
            <a:srgbClr val="000066"/>
          </a:solidFill>
          <a:latin typeface="Arial" charset="0"/>
        </a:defRPr>
      </a:lvl5pPr>
      <a:lvl6pPr marL="323061" algn="r" rtl="0" eaLnBrk="1" fontAlgn="base" hangingPunct="1">
        <a:spcBef>
          <a:spcPct val="0"/>
        </a:spcBef>
        <a:spcAft>
          <a:spcPct val="0"/>
        </a:spcAft>
        <a:defRPr sz="2543" b="1" i="1">
          <a:solidFill>
            <a:srgbClr val="000066"/>
          </a:solidFill>
          <a:latin typeface="Arial" charset="0"/>
        </a:defRPr>
      </a:lvl6pPr>
      <a:lvl7pPr marL="646121" algn="r" rtl="0" eaLnBrk="1" fontAlgn="base" hangingPunct="1">
        <a:spcBef>
          <a:spcPct val="0"/>
        </a:spcBef>
        <a:spcAft>
          <a:spcPct val="0"/>
        </a:spcAft>
        <a:defRPr sz="2543" b="1" i="1">
          <a:solidFill>
            <a:srgbClr val="000066"/>
          </a:solidFill>
          <a:latin typeface="Arial" charset="0"/>
        </a:defRPr>
      </a:lvl7pPr>
      <a:lvl8pPr marL="969182" algn="r" rtl="0" eaLnBrk="1" fontAlgn="base" hangingPunct="1">
        <a:spcBef>
          <a:spcPct val="0"/>
        </a:spcBef>
        <a:spcAft>
          <a:spcPct val="0"/>
        </a:spcAft>
        <a:defRPr sz="2543" b="1" i="1">
          <a:solidFill>
            <a:srgbClr val="000066"/>
          </a:solidFill>
          <a:latin typeface="Arial" charset="0"/>
        </a:defRPr>
      </a:lvl8pPr>
      <a:lvl9pPr marL="1292242" algn="r" rtl="0" eaLnBrk="1" fontAlgn="base" hangingPunct="1">
        <a:spcBef>
          <a:spcPct val="0"/>
        </a:spcBef>
        <a:spcAft>
          <a:spcPct val="0"/>
        </a:spcAft>
        <a:defRPr sz="2543" b="1" i="1">
          <a:solidFill>
            <a:srgbClr val="000066"/>
          </a:solidFill>
          <a:latin typeface="Arial" charset="0"/>
        </a:defRPr>
      </a:lvl9pPr>
    </p:titleStyle>
    <p:bodyStyle>
      <a:lvl1pPr marL="201216" indent="-201216" algn="l" rtl="0" eaLnBrk="1" fontAlgn="base" hangingPunct="1">
        <a:spcBef>
          <a:spcPct val="25000"/>
        </a:spcBef>
        <a:spcAft>
          <a:spcPct val="0"/>
        </a:spcAft>
        <a:buClr>
          <a:srgbClr val="000066"/>
        </a:buClr>
        <a:buSzPct val="80000"/>
        <a:buFont typeface="Wingdings" panose="05000000000000000000" pitchFamily="2" charset="2"/>
        <a:buChar char="n"/>
        <a:defRPr b="1">
          <a:solidFill>
            <a:schemeClr val="tx1"/>
          </a:solidFill>
          <a:latin typeface="+mn-lt"/>
          <a:ea typeface="+mn-ea"/>
          <a:cs typeface="+mn-cs"/>
        </a:defRPr>
      </a:lvl1pPr>
      <a:lvl2pPr marL="485775" indent="-198835" algn="l" rtl="0" eaLnBrk="1" fontAlgn="base" hangingPunct="1">
        <a:spcBef>
          <a:spcPct val="25000"/>
        </a:spcBef>
        <a:spcAft>
          <a:spcPct val="0"/>
        </a:spcAft>
        <a:buClr>
          <a:srgbClr val="000066"/>
        </a:buClr>
        <a:buSzPct val="80000"/>
        <a:buFont typeface="Wingdings" panose="05000000000000000000" pitchFamily="2" charset="2"/>
        <a:buChar char="n"/>
        <a:defRPr b="1">
          <a:solidFill>
            <a:schemeClr val="tx1"/>
          </a:solidFill>
          <a:latin typeface="+mn-lt"/>
        </a:defRPr>
      </a:lvl2pPr>
      <a:lvl3pPr marL="725091" indent="-157163" algn="l" rtl="0" eaLnBrk="1" fontAlgn="base" hangingPunct="1">
        <a:spcBef>
          <a:spcPct val="25000"/>
        </a:spcBef>
        <a:spcAft>
          <a:spcPct val="0"/>
        </a:spcAft>
        <a:buClr>
          <a:srgbClr val="000066"/>
        </a:buClr>
        <a:buSzPct val="80000"/>
        <a:buFont typeface="Wingdings" panose="05000000000000000000" pitchFamily="2" charset="2"/>
        <a:buChar char="n"/>
        <a:defRPr b="1">
          <a:solidFill>
            <a:schemeClr val="tx1"/>
          </a:solidFill>
          <a:latin typeface="+mn-lt"/>
        </a:defRPr>
      </a:lvl3pPr>
      <a:lvl4pPr marL="1129904" indent="-160735" algn="l" rtl="0" eaLnBrk="1" fontAlgn="base" hangingPunct="1">
        <a:spcBef>
          <a:spcPct val="25000"/>
        </a:spcBef>
        <a:spcAft>
          <a:spcPct val="0"/>
        </a:spcAft>
        <a:buClr>
          <a:srgbClr val="000066"/>
        </a:buClr>
        <a:buSzPct val="80000"/>
        <a:buFont typeface="Wingdings" panose="05000000000000000000" pitchFamily="2" charset="2"/>
        <a:buChar char="n"/>
        <a:defRPr b="1">
          <a:solidFill>
            <a:schemeClr val="tx1"/>
          </a:solidFill>
          <a:latin typeface="+mn-lt"/>
        </a:defRPr>
      </a:lvl4pPr>
      <a:lvl5pPr marL="1453754" indent="-160735" algn="l" rtl="0" eaLnBrk="1" fontAlgn="base" hangingPunct="1">
        <a:spcBef>
          <a:spcPct val="20000"/>
        </a:spcBef>
        <a:spcAft>
          <a:spcPct val="0"/>
        </a:spcAft>
        <a:buClr>
          <a:srgbClr val="003399"/>
        </a:buClr>
        <a:buSzPct val="80000"/>
        <a:buFont typeface="Wingdings" panose="05000000000000000000" pitchFamily="2" charset="2"/>
        <a:buChar char="n"/>
        <a:defRPr>
          <a:solidFill>
            <a:schemeClr val="tx1"/>
          </a:solidFill>
          <a:latin typeface="+mn-lt"/>
        </a:defRPr>
      </a:lvl5pPr>
      <a:lvl6pPr marL="1776833" indent="-161531" algn="l" rtl="0" eaLnBrk="1" fontAlgn="base" hangingPunct="1">
        <a:spcBef>
          <a:spcPct val="20000"/>
        </a:spcBef>
        <a:spcAft>
          <a:spcPct val="0"/>
        </a:spcAft>
        <a:buClr>
          <a:srgbClr val="003399"/>
        </a:buClr>
        <a:buSzPct val="80000"/>
        <a:buFont typeface="Wingdings" pitchFamily="2" charset="2"/>
        <a:buChar char="n"/>
        <a:defRPr sz="1413">
          <a:solidFill>
            <a:schemeClr val="tx1"/>
          </a:solidFill>
          <a:latin typeface="+mn-lt"/>
        </a:defRPr>
      </a:lvl6pPr>
      <a:lvl7pPr marL="2099894" indent="-161531" algn="l" rtl="0" eaLnBrk="1" fontAlgn="base" hangingPunct="1">
        <a:spcBef>
          <a:spcPct val="20000"/>
        </a:spcBef>
        <a:spcAft>
          <a:spcPct val="0"/>
        </a:spcAft>
        <a:buClr>
          <a:srgbClr val="003399"/>
        </a:buClr>
        <a:buSzPct val="80000"/>
        <a:buFont typeface="Wingdings" pitchFamily="2" charset="2"/>
        <a:buChar char="n"/>
        <a:defRPr sz="1413">
          <a:solidFill>
            <a:schemeClr val="tx1"/>
          </a:solidFill>
          <a:latin typeface="+mn-lt"/>
        </a:defRPr>
      </a:lvl7pPr>
      <a:lvl8pPr marL="2422955" indent="-161531" algn="l" rtl="0" eaLnBrk="1" fontAlgn="base" hangingPunct="1">
        <a:spcBef>
          <a:spcPct val="20000"/>
        </a:spcBef>
        <a:spcAft>
          <a:spcPct val="0"/>
        </a:spcAft>
        <a:buClr>
          <a:srgbClr val="003399"/>
        </a:buClr>
        <a:buSzPct val="80000"/>
        <a:buFont typeface="Wingdings" pitchFamily="2" charset="2"/>
        <a:buChar char="n"/>
        <a:defRPr sz="1413">
          <a:solidFill>
            <a:schemeClr val="tx1"/>
          </a:solidFill>
          <a:latin typeface="+mn-lt"/>
        </a:defRPr>
      </a:lvl8pPr>
      <a:lvl9pPr marL="2746014" indent="-161531" algn="l" rtl="0" eaLnBrk="1" fontAlgn="base" hangingPunct="1">
        <a:spcBef>
          <a:spcPct val="20000"/>
        </a:spcBef>
        <a:spcAft>
          <a:spcPct val="0"/>
        </a:spcAft>
        <a:buClr>
          <a:srgbClr val="003399"/>
        </a:buClr>
        <a:buSzPct val="80000"/>
        <a:buFont typeface="Wingdings" pitchFamily="2" charset="2"/>
        <a:buChar char="n"/>
        <a:defRPr sz="1413">
          <a:solidFill>
            <a:schemeClr val="tx1"/>
          </a:solidFill>
          <a:latin typeface="+mn-lt"/>
        </a:defRPr>
      </a:lvl9pPr>
    </p:bodyStyle>
    <p:otherStyle>
      <a:defPPr>
        <a:defRPr lang="en-US"/>
      </a:defPPr>
      <a:lvl1pPr marL="0" algn="l" defTabSz="646121" rtl="0" eaLnBrk="1" latinLnBrk="0" hangingPunct="1">
        <a:defRPr sz="1272" kern="1200">
          <a:solidFill>
            <a:schemeClr val="tx1"/>
          </a:solidFill>
          <a:latin typeface="+mn-lt"/>
          <a:ea typeface="+mn-ea"/>
          <a:cs typeface="+mn-cs"/>
        </a:defRPr>
      </a:lvl1pPr>
      <a:lvl2pPr marL="323061" algn="l" defTabSz="646121" rtl="0" eaLnBrk="1" latinLnBrk="0" hangingPunct="1">
        <a:defRPr sz="1272" kern="1200">
          <a:solidFill>
            <a:schemeClr val="tx1"/>
          </a:solidFill>
          <a:latin typeface="+mn-lt"/>
          <a:ea typeface="+mn-ea"/>
          <a:cs typeface="+mn-cs"/>
        </a:defRPr>
      </a:lvl2pPr>
      <a:lvl3pPr marL="646121" algn="l" defTabSz="646121" rtl="0" eaLnBrk="1" latinLnBrk="0" hangingPunct="1">
        <a:defRPr sz="1272" kern="1200">
          <a:solidFill>
            <a:schemeClr val="tx1"/>
          </a:solidFill>
          <a:latin typeface="+mn-lt"/>
          <a:ea typeface="+mn-ea"/>
          <a:cs typeface="+mn-cs"/>
        </a:defRPr>
      </a:lvl3pPr>
      <a:lvl4pPr marL="969182" algn="l" defTabSz="646121" rtl="0" eaLnBrk="1" latinLnBrk="0" hangingPunct="1">
        <a:defRPr sz="1272" kern="1200">
          <a:solidFill>
            <a:schemeClr val="tx1"/>
          </a:solidFill>
          <a:latin typeface="+mn-lt"/>
          <a:ea typeface="+mn-ea"/>
          <a:cs typeface="+mn-cs"/>
        </a:defRPr>
      </a:lvl4pPr>
      <a:lvl5pPr marL="1292242" algn="l" defTabSz="646121" rtl="0" eaLnBrk="1" latinLnBrk="0" hangingPunct="1">
        <a:defRPr sz="1272" kern="1200">
          <a:solidFill>
            <a:schemeClr val="tx1"/>
          </a:solidFill>
          <a:latin typeface="+mn-lt"/>
          <a:ea typeface="+mn-ea"/>
          <a:cs typeface="+mn-cs"/>
        </a:defRPr>
      </a:lvl5pPr>
      <a:lvl6pPr marL="1615302" algn="l" defTabSz="646121" rtl="0" eaLnBrk="1" latinLnBrk="0" hangingPunct="1">
        <a:defRPr sz="1272" kern="1200">
          <a:solidFill>
            <a:schemeClr val="tx1"/>
          </a:solidFill>
          <a:latin typeface="+mn-lt"/>
          <a:ea typeface="+mn-ea"/>
          <a:cs typeface="+mn-cs"/>
        </a:defRPr>
      </a:lvl6pPr>
      <a:lvl7pPr marL="1938363" algn="l" defTabSz="646121" rtl="0" eaLnBrk="1" latinLnBrk="0" hangingPunct="1">
        <a:defRPr sz="1272" kern="1200">
          <a:solidFill>
            <a:schemeClr val="tx1"/>
          </a:solidFill>
          <a:latin typeface="+mn-lt"/>
          <a:ea typeface="+mn-ea"/>
          <a:cs typeface="+mn-cs"/>
        </a:defRPr>
      </a:lvl7pPr>
      <a:lvl8pPr marL="2261423" algn="l" defTabSz="646121" rtl="0" eaLnBrk="1" latinLnBrk="0" hangingPunct="1">
        <a:defRPr sz="1272" kern="1200">
          <a:solidFill>
            <a:schemeClr val="tx1"/>
          </a:solidFill>
          <a:latin typeface="+mn-lt"/>
          <a:ea typeface="+mn-ea"/>
          <a:cs typeface="+mn-cs"/>
        </a:defRPr>
      </a:lvl8pPr>
      <a:lvl9pPr marL="2584484" algn="l" defTabSz="646121" rtl="0" eaLnBrk="1" latinLnBrk="0" hangingPunct="1">
        <a:defRPr sz="12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
          <p:cNvSpPr>
            <a:spLocks noChangeArrowheads="1"/>
          </p:cNvSpPr>
          <p:nvPr/>
        </p:nvSpPr>
        <p:spPr bwMode="auto">
          <a:xfrm>
            <a:off x="633953" y="658626"/>
            <a:ext cx="7088493" cy="9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altLang="en-US" sz="3620">
              <a:solidFill>
                <a:srgbClr val="000000"/>
              </a:solidFill>
            </a:endParaRPr>
          </a:p>
        </p:txBody>
      </p:sp>
      <p:sp>
        <p:nvSpPr>
          <p:cNvPr id="96260" name="Text Box 4"/>
          <p:cNvSpPr txBox="1">
            <a:spLocks noChangeArrowheads="1"/>
          </p:cNvSpPr>
          <p:nvPr/>
        </p:nvSpPr>
        <p:spPr bwMode="auto">
          <a:xfrm>
            <a:off x="5031442" y="2050685"/>
            <a:ext cx="3150440" cy="329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393910" lvl="1" indent="-42214" eaLnBrk="1" fontAlgn="base" hangingPunct="1">
              <a:lnSpc>
                <a:spcPct val="105000"/>
              </a:lnSpc>
              <a:spcBef>
                <a:spcPct val="0"/>
              </a:spcBef>
              <a:spcAft>
                <a:spcPts val="517"/>
              </a:spcAft>
              <a:buFont typeface="Arial" charset="0"/>
              <a:buChar char="•"/>
            </a:pPr>
            <a:endParaRPr lang="en-US" altLang="en-US" sz="1466">
              <a:solidFill>
                <a:srgbClr val="000000"/>
              </a:solidFill>
              <a:latin typeface="Times New Roman" pitchFamily="18" charset="0"/>
              <a:cs typeface="Times New Roman" pitchFamily="18" charset="0"/>
            </a:endParaRPr>
          </a:p>
        </p:txBody>
      </p:sp>
      <p:sp>
        <p:nvSpPr>
          <p:cNvPr id="21" name="Title 1"/>
          <p:cNvSpPr txBox="1">
            <a:spLocks/>
          </p:cNvSpPr>
          <p:nvPr/>
        </p:nvSpPr>
        <p:spPr bwMode="auto">
          <a:xfrm>
            <a:off x="1496520" y="479547"/>
            <a:ext cx="5269009" cy="590707"/>
          </a:xfrm>
          <a:prstGeom prst="rect">
            <a:avLst/>
          </a:prstGeom>
          <a:noFill/>
          <a:ln w="9525">
            <a:noFill/>
            <a:miter lim="800000"/>
            <a:headEnd/>
            <a:tailEnd/>
          </a:ln>
          <a:effectLst/>
        </p:spPr>
        <p:txBody>
          <a:bodyPr vert="horz" wrap="square" lIns="78761" tIns="39379" rIns="78761" bIns="39379" numCol="1" anchor="ctr" anchorCtr="0" compatLnSpc="1">
            <a:prstTxWarp prst="textNoShape">
              <a:avLst/>
            </a:prstTxWarp>
          </a:bodyPr>
          <a:lstStyle>
            <a:lvl1pPr algn="ctr" rtl="0" eaLnBrk="0" fontAlgn="base" hangingPunct="0">
              <a:lnSpc>
                <a:spcPct val="87000"/>
              </a:lnSpc>
              <a:spcBef>
                <a:spcPct val="0"/>
              </a:spcBef>
              <a:spcAft>
                <a:spcPct val="0"/>
              </a:spcAft>
              <a:defRPr sz="3600" b="1">
                <a:solidFill>
                  <a:schemeClr val="bg1"/>
                </a:solidFill>
                <a:effectLst>
                  <a:outerShdw blurRad="38100" dist="38100" dir="2700000" algn="tl">
                    <a:srgbClr val="C0C0C0"/>
                  </a:outerShdw>
                </a:effectLst>
                <a:latin typeface="+mj-lt"/>
                <a:ea typeface="+mj-ea"/>
                <a:cs typeface="+mj-cs"/>
              </a:defRPr>
            </a:lvl1pPr>
            <a:lvl2pPr algn="ctr" rtl="0" eaLnBrk="0" fontAlgn="base" hangingPunct="0">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2pPr>
            <a:lvl3pPr algn="ctr" rtl="0" eaLnBrk="0" fontAlgn="base" hangingPunct="0">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3pPr>
            <a:lvl4pPr algn="ctr" rtl="0" eaLnBrk="0" fontAlgn="base" hangingPunct="0">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4pPr>
            <a:lvl5pPr algn="ctr" rtl="0" eaLnBrk="0" fontAlgn="base" hangingPunct="0">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5pPr>
            <a:lvl6pPr marL="457200" algn="ctr" rtl="0" eaLnBrk="1" fontAlgn="base" hangingPunct="1">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6pPr>
            <a:lvl7pPr marL="914400" algn="ctr" rtl="0" eaLnBrk="1" fontAlgn="base" hangingPunct="1">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7pPr>
            <a:lvl8pPr marL="1371600" algn="ctr" rtl="0" eaLnBrk="1" fontAlgn="base" hangingPunct="1">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8pPr>
            <a:lvl9pPr marL="1828800" algn="ctr" rtl="0" eaLnBrk="1" fontAlgn="base" hangingPunct="1">
              <a:lnSpc>
                <a:spcPct val="87000"/>
              </a:lnSpc>
              <a:spcBef>
                <a:spcPct val="0"/>
              </a:spcBef>
              <a:spcAft>
                <a:spcPct val="0"/>
              </a:spcAft>
              <a:defRPr sz="3600" b="1">
                <a:solidFill>
                  <a:schemeClr val="bg1"/>
                </a:solidFill>
                <a:effectLst>
                  <a:outerShdw blurRad="38100" dist="38100" dir="2700000" algn="tl">
                    <a:srgbClr val="C0C0C0"/>
                  </a:outerShdw>
                </a:effectLst>
                <a:latin typeface="Arial" charset="0"/>
              </a:defRPr>
            </a:lvl9pPr>
          </a:lstStyle>
          <a:p>
            <a:pPr algn="r">
              <a:defRPr/>
            </a:pPr>
            <a:r>
              <a:rPr lang="en-US" sz="3106" dirty="0">
                <a:solidFill>
                  <a:srgbClr val="3333CC">
                    <a:lumMod val="50000"/>
                  </a:srgbClr>
                </a:solidFill>
                <a:effectLst/>
              </a:rPr>
              <a:t>Dependent Visa Exemption</a:t>
            </a:r>
            <a:endParaRPr lang="en-US" sz="3100" kern="0" dirty="0">
              <a:solidFill>
                <a:srgbClr val="3333CC">
                  <a:lumMod val="50000"/>
                </a:srgbClr>
              </a:solidFill>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113633537"/>
              </p:ext>
            </p:extLst>
          </p:nvPr>
        </p:nvGraphicFramePr>
        <p:xfrm>
          <a:off x="532353" y="1298359"/>
          <a:ext cx="8217947" cy="5170175"/>
        </p:xfrm>
        <a:graphic>
          <a:graphicData uri="http://schemas.openxmlformats.org/drawingml/2006/table">
            <a:tbl>
              <a:tblPr firstRow="1" firstCol="1" bandRow="1">
                <a:tableStyleId>{5C22544A-7EE6-4342-B048-85BDC9FD1C3A}</a:tableStyleId>
              </a:tblPr>
              <a:tblGrid>
                <a:gridCol w="1229457">
                  <a:extLst>
                    <a:ext uri="{9D8B030D-6E8A-4147-A177-3AD203B41FA5}">
                      <a16:colId xmlns:a16="http://schemas.microsoft.com/office/drawing/2014/main" val="2393094101"/>
                    </a:ext>
                  </a:extLst>
                </a:gridCol>
                <a:gridCol w="6988490">
                  <a:extLst>
                    <a:ext uri="{9D8B030D-6E8A-4147-A177-3AD203B41FA5}">
                      <a16:colId xmlns:a16="http://schemas.microsoft.com/office/drawing/2014/main" val="3702405833"/>
                    </a:ext>
                  </a:extLst>
                </a:gridCol>
              </a:tblGrid>
              <a:tr h="127929">
                <a:tc>
                  <a:txBody>
                    <a:bodyPr/>
                    <a:lstStyle/>
                    <a:p>
                      <a:pPr marL="0" marR="0">
                        <a:lnSpc>
                          <a:spcPct val="107000"/>
                        </a:lnSpc>
                        <a:spcBef>
                          <a:spcPts val="0"/>
                        </a:spcBef>
                        <a:spcAft>
                          <a:spcPts val="0"/>
                        </a:spcAft>
                      </a:pPr>
                      <a:r>
                        <a:rPr lang="en-US" sz="800">
                          <a:effectLst/>
                        </a:rPr>
                        <a:t>Timeline</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Task</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120018481"/>
                  </a:ext>
                </a:extLst>
              </a:tr>
              <a:tr h="300996">
                <a:tc>
                  <a:txBody>
                    <a:bodyPr/>
                    <a:lstStyle/>
                    <a:p>
                      <a:pPr marL="0" marR="0">
                        <a:lnSpc>
                          <a:spcPct val="107000"/>
                        </a:lnSpc>
                        <a:spcBef>
                          <a:spcPts val="0"/>
                        </a:spcBef>
                        <a:spcAft>
                          <a:spcPts val="0"/>
                        </a:spcAft>
                      </a:pPr>
                      <a:r>
                        <a:rPr lang="en-US" sz="800">
                          <a:effectLst/>
                        </a:rPr>
                        <a:t>Before Arrival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Ensure all passports are current and do not expire within 6 months of the planned return date.  Work on getting any necessary replacement passports early – it may take several weeks.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393336825"/>
                  </a:ext>
                </a:extLst>
              </a:tr>
              <a:tr h="240547">
                <a:tc>
                  <a:txBody>
                    <a:bodyPr/>
                    <a:lstStyle/>
                    <a:p>
                      <a:pPr marL="0" marR="0">
                        <a:lnSpc>
                          <a:spcPct val="107000"/>
                        </a:lnSpc>
                        <a:spcBef>
                          <a:spcPts val="0"/>
                        </a:spcBef>
                        <a:spcAft>
                          <a:spcPts val="0"/>
                        </a:spcAft>
                      </a:pPr>
                      <a:r>
                        <a:rPr lang="en-US" sz="800" dirty="0">
                          <a:solidFill>
                            <a:schemeClr val="bg1"/>
                          </a:solidFill>
                          <a:effectLst/>
                        </a:rPr>
                        <a:t>Before Arrival</a:t>
                      </a:r>
                      <a:endParaRPr lang="en-US" sz="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solidFill>
                            <a:schemeClr val="tx1"/>
                          </a:solidFill>
                          <a:effectLst/>
                        </a:rPr>
                        <a:t>Ensure family member is medically fit to travel and has enough prescription medications to last the duration of the planned stay. </a:t>
                      </a:r>
                      <a:endParaRPr lang="en-US" sz="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572940090"/>
                  </a:ext>
                </a:extLst>
              </a:tr>
              <a:tr h="273985">
                <a:tc>
                  <a:txBody>
                    <a:bodyPr/>
                    <a:lstStyle/>
                    <a:p>
                      <a:pPr marL="0" marR="0">
                        <a:lnSpc>
                          <a:spcPct val="107000"/>
                        </a:lnSpc>
                        <a:spcBef>
                          <a:spcPts val="0"/>
                        </a:spcBef>
                        <a:spcAft>
                          <a:spcPts val="0"/>
                        </a:spcAft>
                      </a:pPr>
                      <a:r>
                        <a:rPr lang="en-US" sz="800">
                          <a:effectLst/>
                        </a:rPr>
                        <a:t>Before Arrival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If you plan to bring the family pet(s), inquire about the transportation services early in the process.  Depending on the travel route, pet transportation can be very expensive – possibly even several thousand dollars!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63158507"/>
                  </a:ext>
                </a:extLst>
              </a:tr>
              <a:tr h="278731">
                <a:tc>
                  <a:txBody>
                    <a:bodyPr/>
                    <a:lstStyle/>
                    <a:p>
                      <a:pPr marL="0" marR="0">
                        <a:lnSpc>
                          <a:spcPct val="107000"/>
                        </a:lnSpc>
                        <a:spcBef>
                          <a:spcPts val="0"/>
                        </a:spcBef>
                        <a:spcAft>
                          <a:spcPts val="0"/>
                        </a:spcAft>
                      </a:pPr>
                      <a:r>
                        <a:rPr lang="en-US" sz="800">
                          <a:effectLst/>
                        </a:rPr>
                        <a:t>Before Arrival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Send request for base pass to Pass &amp; ID, DSN telephone 314-535-4786.  Information needed for the base pass is as follows:  Full name(s), passport number(s)/Nationality, sponsor’s name, relation to sponsor, and date of arrival/departure, residency location &amp; reason for visit.</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317778586"/>
                  </a:ext>
                </a:extLst>
              </a:tr>
              <a:tr h="127929">
                <a:tc>
                  <a:txBody>
                    <a:bodyPr/>
                    <a:lstStyle/>
                    <a:p>
                      <a:pPr marL="0" marR="0">
                        <a:lnSpc>
                          <a:spcPct val="107000"/>
                        </a:lnSpc>
                        <a:spcBef>
                          <a:spcPts val="0"/>
                        </a:spcBef>
                        <a:spcAft>
                          <a:spcPts val="0"/>
                        </a:spcAft>
                      </a:pPr>
                      <a:r>
                        <a:rPr lang="en-US" sz="800">
                          <a:effectLst/>
                        </a:rPr>
                        <a:t>After Arrival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Update DEERS (https://www.dmdc.osd.mil/milconnect/) to record the family member’s residence</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2697831843"/>
                  </a:ext>
                </a:extLst>
              </a:tr>
              <a:tr h="255857">
                <a:tc>
                  <a:txBody>
                    <a:bodyPr/>
                    <a:lstStyle/>
                    <a:p>
                      <a:pPr marL="0" marR="0">
                        <a:lnSpc>
                          <a:spcPct val="107000"/>
                        </a:lnSpc>
                        <a:spcBef>
                          <a:spcPts val="0"/>
                        </a:spcBef>
                        <a:spcAft>
                          <a:spcPts val="0"/>
                        </a:spcAft>
                      </a:pPr>
                      <a:r>
                        <a:rPr lang="en-US" sz="800">
                          <a:effectLst/>
                        </a:rPr>
                        <a:t>After Arrival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Update records with CPTF to adjust Family Separation Allowance (FSA) and family member housing allowance as needed.  Failure to do so is FW&amp;A and you will have to pay back all overpayments.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443189854"/>
                  </a:ext>
                </a:extLst>
              </a:tr>
              <a:tr h="255857">
                <a:tc>
                  <a:txBody>
                    <a:bodyPr/>
                    <a:lstStyle/>
                    <a:p>
                      <a:pPr marL="0" marR="0">
                        <a:lnSpc>
                          <a:spcPct val="107000"/>
                        </a:lnSpc>
                        <a:spcBef>
                          <a:spcPts val="0"/>
                        </a:spcBef>
                        <a:spcAft>
                          <a:spcPts val="0"/>
                        </a:spcAft>
                      </a:pPr>
                      <a:r>
                        <a:rPr lang="en-US" sz="800">
                          <a:effectLst/>
                        </a:rPr>
                        <a:t>After Arrival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Register with the State Department SMART Traveler Program website: https://step.state.gov/  Be sure to select Ponta Delgada as closest embassy &amp; include </a:t>
                      </a:r>
                      <a:r>
                        <a:rPr lang="en-US" sz="800">
                          <a:effectLst/>
                        </a:rPr>
                        <a:t>LAJES FIELD and DEROS </a:t>
                      </a:r>
                      <a:r>
                        <a:rPr lang="en-US" sz="800" dirty="0">
                          <a:effectLst/>
                        </a:rPr>
                        <a:t>in the address block</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2356304059"/>
                  </a:ext>
                </a:extLst>
              </a:tr>
              <a:tr h="280296">
                <a:tc>
                  <a:txBody>
                    <a:bodyPr/>
                    <a:lstStyle/>
                    <a:p>
                      <a:pPr marL="0" marR="0">
                        <a:lnSpc>
                          <a:spcPct val="107000"/>
                        </a:lnSpc>
                        <a:spcBef>
                          <a:spcPts val="0"/>
                        </a:spcBef>
                        <a:spcAft>
                          <a:spcPts val="0"/>
                        </a:spcAft>
                      </a:pPr>
                      <a:r>
                        <a:rPr lang="en-US" sz="800">
                          <a:effectLst/>
                        </a:rPr>
                        <a:t>If Staying Over 90 Days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Complete and be ready to provide all required documents as follows; Passports MFR, Current LES, Orders, Military IDs, Proof of residence (local rental contract or utilities bill in sponsor’s name) sponsor’s contact telephone number and address.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2651931042"/>
                  </a:ext>
                </a:extLst>
              </a:tr>
              <a:tr h="255857">
                <a:tc>
                  <a:txBody>
                    <a:bodyPr/>
                    <a:lstStyle/>
                    <a:p>
                      <a:pPr marL="0" marR="0">
                        <a:lnSpc>
                          <a:spcPct val="107000"/>
                        </a:lnSpc>
                        <a:spcBef>
                          <a:spcPts val="0"/>
                        </a:spcBef>
                        <a:spcAft>
                          <a:spcPts val="0"/>
                        </a:spcAft>
                      </a:pPr>
                      <a:r>
                        <a:rPr lang="en-US" sz="800">
                          <a:effectLst/>
                        </a:rPr>
                        <a:t>If Staying Over 90 Days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Set up appointment with the Immigration and Border Service in Angra through M&amp;FRC at 314-535-4138 or the Political Advisor</a:t>
                      </a:r>
                      <a:r>
                        <a:rPr lang="en-US" sz="800" baseline="0" dirty="0">
                          <a:effectLst/>
                        </a:rPr>
                        <a:t> (POLAD) </a:t>
                      </a:r>
                      <a:r>
                        <a:rPr lang="en-US" sz="800" dirty="0">
                          <a:effectLst/>
                        </a:rPr>
                        <a:t>at 314-535-3381.</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4289077100"/>
                  </a:ext>
                </a:extLst>
              </a:tr>
              <a:tr h="601369">
                <a:tc>
                  <a:txBody>
                    <a:bodyPr/>
                    <a:lstStyle/>
                    <a:p>
                      <a:pPr marL="0" marR="0">
                        <a:lnSpc>
                          <a:spcPct val="107000"/>
                        </a:lnSpc>
                        <a:spcBef>
                          <a:spcPts val="0"/>
                        </a:spcBef>
                        <a:spcAft>
                          <a:spcPts val="0"/>
                        </a:spcAft>
                      </a:pPr>
                      <a:r>
                        <a:rPr lang="en-US" sz="800">
                          <a:effectLst/>
                        </a:rPr>
                        <a:t>If Staying Over 90 Days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You will receive a message entitled “</a:t>
                      </a:r>
                      <a:r>
                        <a:rPr lang="en-US" sz="800" dirty="0" err="1">
                          <a:effectLst/>
                        </a:rPr>
                        <a:t>Notificação</a:t>
                      </a:r>
                      <a:r>
                        <a:rPr lang="en-US" sz="800" dirty="0">
                          <a:effectLst/>
                        </a:rPr>
                        <a:t> de </a:t>
                      </a:r>
                      <a:r>
                        <a:rPr lang="en-US" sz="800" dirty="0" err="1">
                          <a:effectLst/>
                        </a:rPr>
                        <a:t>Agendamento</a:t>
                      </a:r>
                      <a:r>
                        <a:rPr lang="en-US" sz="800" dirty="0">
                          <a:effectLst/>
                        </a:rPr>
                        <a:t>” this will be your appointment and it will be in Portuguese and English.  Please inform A&amp;FRC or POLAD immediately if you cannot make the appointment at the scheduled date/time.  IMPORTANT:  You will receive a separate appointment for each family member – you will not be able to do multiple family members at the same appointment and the appointments will likely NOT be consecutive time frames.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271450892"/>
                  </a:ext>
                </a:extLst>
              </a:tr>
              <a:tr h="336095">
                <a:tc>
                  <a:txBody>
                    <a:bodyPr/>
                    <a:lstStyle/>
                    <a:p>
                      <a:pPr marL="0" marR="0">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The 90-day rule</a:t>
                      </a:r>
                    </a:p>
                  </a:txBody>
                  <a:tcPr marL="46879" marR="46879" marT="0" marB="0"/>
                </a:tc>
                <a:tc>
                  <a:txBody>
                    <a:bodyPr/>
                    <a:lstStyle/>
                    <a:p>
                      <a:pPr marL="0" marR="0">
                        <a:lnSpc>
                          <a:spcPct val="107000"/>
                        </a:lnSpc>
                        <a:spcBef>
                          <a:spcPts val="0"/>
                        </a:spcBef>
                        <a:spcAft>
                          <a:spcPts val="0"/>
                        </a:spcAft>
                      </a:pPr>
                      <a:r>
                        <a:rPr lang="en-US" sz="800" dirty="0">
                          <a:effectLst/>
                          <a:latin typeface="+mn-lt"/>
                          <a:ea typeface="Calibri" panose="020F0502020204030204" pitchFamily="34" charset="0"/>
                          <a:cs typeface="Times New Roman" panose="02020603050405020304" pitchFamily="18" charset="0"/>
                        </a:rPr>
                        <a:t>The 90-day rule</a:t>
                      </a:r>
                      <a:r>
                        <a:rPr lang="en-US" sz="800" baseline="0" dirty="0">
                          <a:effectLst/>
                          <a:latin typeface="+mn-lt"/>
                          <a:ea typeface="Calibri" panose="020F0502020204030204" pitchFamily="34" charset="0"/>
                          <a:cs typeface="Times New Roman" panose="02020603050405020304" pitchFamily="18" charset="0"/>
                        </a:rPr>
                        <a:t> for the family member renews every 6 months, if the family member’s do not request the VISA before the 90 days, they need to leave the country and resets the timeframe after 6 months. For more information contact the M’FRC at 314-535-4138.</a:t>
                      </a:r>
                      <a:endParaRPr lang="en-US" sz="800" dirty="0">
                        <a:effectLst/>
                        <a:latin typeface="+mn-lt"/>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4219130632"/>
                  </a:ext>
                </a:extLst>
              </a:tr>
              <a:tr h="255857">
                <a:tc>
                  <a:txBody>
                    <a:bodyPr/>
                    <a:lstStyle/>
                    <a:p>
                      <a:pPr marL="0" marR="0">
                        <a:lnSpc>
                          <a:spcPct val="107000"/>
                        </a:lnSpc>
                        <a:spcBef>
                          <a:spcPts val="0"/>
                        </a:spcBef>
                        <a:spcAft>
                          <a:spcPts val="0"/>
                        </a:spcAft>
                      </a:pPr>
                      <a:r>
                        <a:rPr lang="en-US" sz="800">
                          <a:effectLst/>
                        </a:rPr>
                        <a:t>First appointment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Sponsor will bring all documents listed above and the family member to the appointment.  You will also be asked to sign a “Term of Responsibility” and a photo will be taken.</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412433885"/>
                  </a:ext>
                </a:extLst>
              </a:tr>
              <a:tr h="360822">
                <a:tc>
                  <a:txBody>
                    <a:bodyPr/>
                    <a:lstStyle/>
                    <a:p>
                      <a:pPr marL="0" marR="0">
                        <a:lnSpc>
                          <a:spcPct val="107000"/>
                        </a:lnSpc>
                        <a:spcBef>
                          <a:spcPts val="0"/>
                        </a:spcBef>
                        <a:spcAft>
                          <a:spcPts val="0"/>
                        </a:spcAft>
                      </a:pPr>
                      <a:r>
                        <a:rPr lang="en-US" sz="800">
                          <a:effectLst/>
                        </a:rPr>
                        <a:t>First appointment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If the family member’s passport expires during the intended stay, the Visa will only be approved to the passport expiration date.  You will need to request an extension after you receive a replacement passport – and this can be an arduous process.  It is better to get a new passport prior to arrival.</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981277895"/>
                  </a:ext>
                </a:extLst>
              </a:tr>
              <a:tr h="240547">
                <a:tc>
                  <a:txBody>
                    <a:bodyPr/>
                    <a:lstStyle/>
                    <a:p>
                      <a:pPr marL="0" marR="0">
                        <a:lnSpc>
                          <a:spcPct val="107000"/>
                        </a:lnSpc>
                        <a:spcBef>
                          <a:spcPts val="0"/>
                        </a:spcBef>
                        <a:spcAft>
                          <a:spcPts val="0"/>
                        </a:spcAft>
                      </a:pPr>
                      <a:r>
                        <a:rPr lang="en-US" sz="800">
                          <a:effectLst/>
                        </a:rPr>
                        <a:t>First appointment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The clerk will keep all documents except the passport.  You will be given a separate appointment to get the Visa stamp once the application is approved.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425050167"/>
                  </a:ext>
                </a:extLst>
              </a:tr>
              <a:tr h="255857">
                <a:tc>
                  <a:txBody>
                    <a:bodyPr/>
                    <a:lstStyle/>
                    <a:p>
                      <a:pPr marL="0" marR="0">
                        <a:lnSpc>
                          <a:spcPct val="107000"/>
                        </a:lnSpc>
                        <a:spcBef>
                          <a:spcPts val="0"/>
                        </a:spcBef>
                        <a:spcAft>
                          <a:spcPts val="0"/>
                        </a:spcAft>
                      </a:pPr>
                      <a:r>
                        <a:rPr lang="en-US" sz="800">
                          <a:effectLst/>
                        </a:rPr>
                        <a:t>Second appointment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Sponsor and family member(s) report with the passport(s) in hand to get the Visa Stamp.  This completes the process.  You will be given a separate appointment for each family member.</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1757728334"/>
                  </a:ext>
                </a:extLst>
              </a:tr>
              <a:tr h="360822">
                <a:tc>
                  <a:txBody>
                    <a:bodyPr/>
                    <a:lstStyle/>
                    <a:p>
                      <a:pPr marL="0" marR="0">
                        <a:lnSpc>
                          <a:spcPct val="107000"/>
                        </a:lnSpc>
                        <a:spcBef>
                          <a:spcPts val="0"/>
                        </a:spcBef>
                        <a:spcAft>
                          <a:spcPts val="0"/>
                        </a:spcAft>
                      </a:pPr>
                      <a:r>
                        <a:rPr lang="en-US" sz="800">
                          <a:effectLst/>
                        </a:rPr>
                        <a:t>NOTE Regarding Tour Extensions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a:effectLst/>
                        </a:rPr>
                        <a:t>If you are granted a tour extension and you would like to also extend the family member’s Visa, you will need to start the renewal process within 30 days of the current visa(s) expiration date(s)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1982270700"/>
                  </a:ext>
                </a:extLst>
              </a:tr>
              <a:tr h="360822">
                <a:tc>
                  <a:txBody>
                    <a:bodyPr/>
                    <a:lstStyle/>
                    <a:p>
                      <a:pPr marL="0" marR="0">
                        <a:lnSpc>
                          <a:spcPct val="107000"/>
                        </a:lnSpc>
                        <a:spcBef>
                          <a:spcPts val="0"/>
                        </a:spcBef>
                        <a:spcAft>
                          <a:spcPts val="0"/>
                        </a:spcAft>
                      </a:pPr>
                      <a:r>
                        <a:rPr lang="en-US" sz="800">
                          <a:effectLst/>
                        </a:rPr>
                        <a:t>After 90 days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tc>
                  <a:txBody>
                    <a:bodyPr/>
                    <a:lstStyle/>
                    <a:p>
                      <a:pPr marL="0" marR="0">
                        <a:lnSpc>
                          <a:spcPct val="107000"/>
                        </a:lnSpc>
                        <a:spcBef>
                          <a:spcPts val="0"/>
                        </a:spcBef>
                        <a:spcAft>
                          <a:spcPts val="0"/>
                        </a:spcAft>
                      </a:pPr>
                      <a:r>
                        <a:rPr lang="en-US" sz="800" dirty="0">
                          <a:effectLst/>
                        </a:rPr>
                        <a:t>If you miss an appointment or are unable to complete the Visa approvals within the 90 days, your family member may be required to return to the U.S.  Therefore, it is important that you complete these procedures as early as possible.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879" marR="46879" marT="0" marB="0"/>
                </a:tc>
                <a:extLst>
                  <a:ext uri="{0D108BD9-81ED-4DB2-BD59-A6C34878D82A}">
                    <a16:rowId xmlns:a16="http://schemas.microsoft.com/office/drawing/2014/main" val="3461765991"/>
                  </a:ext>
                </a:extLst>
              </a:tr>
            </a:tbl>
          </a:graphicData>
        </a:graphic>
      </p:graphicFrame>
    </p:spTree>
    <p:extLst>
      <p:ext uri="{BB962C8B-B14F-4D97-AF65-F5344CB8AC3E}">
        <p14:creationId xmlns:p14="http://schemas.microsoft.com/office/powerpoint/2010/main" val="3429749280"/>
      </p:ext>
    </p:extLst>
  </p:cSld>
  <p:clrMapOvr>
    <a:masterClrMapping/>
  </p:clrMapOvr>
  <p:transition/>
</p:sld>
</file>

<file path=ppt/theme/theme1.xml><?xml version="1.0" encoding="utf-8"?>
<a:theme xmlns:a="http://schemas.openxmlformats.org/drawingml/2006/main" name="43_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9E6C8D0-B8D7-43BE-ADFC-0A13C3D5C659}" vid="{B17860EA-F62A-45C4-95A7-148D0DA39A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BFFD146C3174EBEDD80D6F371DC18" ma:contentTypeVersion="17" ma:contentTypeDescription="Create a new document." ma:contentTypeScope="" ma:versionID="526a4cdcf84323a1d1f3b3cc49201469">
  <xsd:schema xmlns:xsd="http://www.w3.org/2001/XMLSchema" xmlns:xs="http://www.w3.org/2001/XMLSchema" xmlns:p="http://schemas.microsoft.com/office/2006/metadata/properties" xmlns:ns1="http://schemas.microsoft.com/sharepoint/v3" xmlns:ns2="0f915091-726e-428a-990c-d2b22e615311" xmlns:ns3="8209e6bc-2ef3-451e-8f83-7904aee27ed7" targetNamespace="http://schemas.microsoft.com/office/2006/metadata/properties" ma:root="true" ma:fieldsID="e8817939d6ff7c8a3ff3237ffb870948" ns1:_="" ns2:_="" ns3:_="">
    <xsd:import namespace="http://schemas.microsoft.com/sharepoint/v3"/>
    <xsd:import namespace="0f915091-726e-428a-990c-d2b22e615311"/>
    <xsd:import namespace="8209e6bc-2ef3-451e-8f83-7904aee27ed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915091-726e-428a-990c-d2b22e6153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5476efd-2625-4ffb-b020-68dbe4abf389"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09e6bc-2ef3-451e-8f83-7904aee27ed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60aa924-9429-49d4-ace9-9b6c0936ad90}" ma:internalName="TaxCatchAll" ma:showField="CatchAllData" ma:web="8209e6bc-2ef3-451e-8f83-7904aee27ed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8209e6bc-2ef3-451e-8f83-7904aee27ed7" xsi:nil="true"/>
    <_ip_UnifiedCompliancePolicyProperties xmlns="http://schemas.microsoft.com/sharepoint/v3" xsi:nil="true"/>
    <lcf76f155ced4ddcb4097134ff3c332f xmlns="0f915091-726e-428a-990c-d2b22e61531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96213ED-9BC4-4ED4-9B64-A393D994E70C}"/>
</file>

<file path=customXml/itemProps2.xml><?xml version="1.0" encoding="utf-8"?>
<ds:datastoreItem xmlns:ds="http://schemas.openxmlformats.org/officeDocument/2006/customXml" ds:itemID="{5DDDDCA7-3161-4645-86F6-8EC256B08BC0}"/>
</file>

<file path=customXml/itemProps3.xml><?xml version="1.0" encoding="utf-8"?>
<ds:datastoreItem xmlns:ds="http://schemas.openxmlformats.org/officeDocument/2006/customXml" ds:itemID="{2634D42B-89DC-4C0C-B147-5F9BF7EA38B3}"/>
</file>

<file path=docProps/app.xml><?xml version="1.0" encoding="utf-8"?>
<Properties xmlns="http://schemas.openxmlformats.org/officeDocument/2006/extended-properties" xmlns:vt="http://schemas.openxmlformats.org/officeDocument/2006/docPropsVTypes">
  <TotalTime>9490</TotalTime>
  <Words>753</Words>
  <Application>Microsoft Office PowerPoint</Application>
  <PresentationFormat>On-screen Show (4:3)</PresentationFormat>
  <Paragraphs>38</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Times New Roman</vt:lpstr>
      <vt:lpstr>Wingdings</vt:lpstr>
      <vt:lpstr>43_USAF(Unclas)</vt:lpstr>
      <vt:lpstr>Photo Editor Photo</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LENNON, MARK C Maj USAF AMC 65 OSS/DO</dc:creator>
  <cp:lastModifiedBy>OLIVEIRA, CRISTINA B PT USAF USAFE 65 ABG/PA</cp:lastModifiedBy>
  <cp:revision>186</cp:revision>
  <cp:lastPrinted>2019-03-10T15:00:11Z</cp:lastPrinted>
  <dcterms:created xsi:type="dcterms:W3CDTF">2017-08-06T11:28:59Z</dcterms:created>
  <dcterms:modified xsi:type="dcterms:W3CDTF">2024-01-09T16:13:51Z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0x010100C42BFFD146C3174EBEDD80D6F371DC18</vt:lpwstr>
  </property>
</Properties>
</file>