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4"/>
    <p:sldMasterId id="2147483689" r:id="rId5"/>
    <p:sldMasterId id="2147483767" r:id="rId6"/>
    <p:sldMasterId id="2147483738" r:id="rId7"/>
    <p:sldMasterId id="2147483793" r:id="rId8"/>
    <p:sldMasterId id="2147483799" r:id="rId9"/>
    <p:sldMasterId id="2147483806" r:id="rId10"/>
  </p:sldMasterIdLst>
  <p:notesMasterIdLst>
    <p:notesMasterId r:id="rId12"/>
  </p:notesMasterIdLst>
  <p:handoutMasterIdLst>
    <p:handoutMasterId r:id="rId13"/>
  </p:handoutMasterIdLst>
  <p:sldIdLst>
    <p:sldId id="10625" r:id="rId11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AAF346F-6E41-70D1-BB38-134CF6CC6B06}" name="GAZOLA, ERIC S Maj USAF USAFE 65 ABS/DO" initials="GESMUU6A" userId="GAZOLA, ERIC S Maj USAF USAFE 65 ABS/DO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FER GARCIA TORRES" initials="JGT" lastIdx="1" clrIdx="0">
    <p:extLst>
      <p:ext uri="{19B8F6BF-5375-455C-9EA6-DF929625EA0E}">
        <p15:presenceInfo xmlns:p15="http://schemas.microsoft.com/office/powerpoint/2012/main" userId="JENNIFER GARCIA TORRES" providerId="None"/>
      </p:ext>
    </p:extLst>
  </p:cmAuthor>
  <p:cmAuthor id="2" name="JUSTIN DEISCH" initials="JD" lastIdx="1" clrIdx="1">
    <p:extLst>
      <p:ext uri="{19B8F6BF-5375-455C-9EA6-DF929625EA0E}">
        <p15:presenceInfo xmlns:p15="http://schemas.microsoft.com/office/powerpoint/2012/main" userId="JUSTIN DEISC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4C7"/>
    <a:srgbClr val="FFCDCD"/>
    <a:srgbClr val="C7EEFF"/>
    <a:srgbClr val="E2FEC8"/>
    <a:srgbClr val="66FF33"/>
    <a:srgbClr val="0033CC"/>
    <a:srgbClr val="EB578B"/>
    <a:srgbClr val="0000FF"/>
    <a:srgbClr val="99CCFF"/>
    <a:srgbClr val="2222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5EEA75-092A-4BB6-8756-B59F5FE78694}" v="40" dt="2024-12-05T07:53:42.631"/>
    <p1510:client id="{EA8D6B6D-7923-416D-BE59-9EDA1E98810B}" v="51" dt="2024-12-03T11:48:14.2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429" autoAdjust="0"/>
  </p:normalViewPr>
  <p:slideViewPr>
    <p:cSldViewPr snapToGrid="0">
      <p:cViewPr varScale="1">
        <p:scale>
          <a:sx n="94" d="100"/>
          <a:sy n="94" d="100"/>
        </p:scale>
        <p:origin x="1176" y="66"/>
      </p:cViewPr>
      <p:guideLst/>
    </p:cSldViewPr>
  </p:slideViewPr>
  <p:outlineViewPr>
    <p:cViewPr>
      <p:scale>
        <a:sx n="33" d="100"/>
        <a:sy n="33" d="100"/>
      </p:scale>
      <p:origin x="0" y="-69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14124" y="20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IENCIA, TODD J Lt Col USAF USAFE 65 ABG/65 ABG/CD" userId="S::todd.paciencia@us.af.mil::25439626-aa02-44fa-ae80-ce4c313c32f9" providerId="AD" clId="Web-{B363E698-5159-4D1A-98C7-7AD2B849FB4F}"/>
    <pc:docChg chg="modSld">
      <pc:chgData name="PACIENCIA, TODD J Lt Col USAF USAFE 65 ABG/65 ABG/CD" userId="S::todd.paciencia@us.af.mil::25439626-aa02-44fa-ae80-ce4c313c32f9" providerId="AD" clId="Web-{B363E698-5159-4D1A-98C7-7AD2B849FB4F}" dt="2024-09-26T17:19:19.633" v="58" actId="20577"/>
      <pc:docMkLst>
        <pc:docMk/>
      </pc:docMkLst>
      <pc:sldChg chg="modSp">
        <pc:chgData name="PACIENCIA, TODD J Lt Col USAF USAFE 65 ABG/65 ABG/CD" userId="S::todd.paciencia@us.af.mil::25439626-aa02-44fa-ae80-ce4c313c32f9" providerId="AD" clId="Web-{B363E698-5159-4D1A-98C7-7AD2B849FB4F}" dt="2024-09-26T17:19:19.633" v="58" actId="20577"/>
        <pc:sldMkLst>
          <pc:docMk/>
          <pc:sldMk cId="1537367809" sldId="10591"/>
        </pc:sldMkLst>
        <pc:spChg chg="mod">
          <ac:chgData name="PACIENCIA, TODD J Lt Col USAF USAFE 65 ABG/65 ABG/CD" userId="S::todd.paciencia@us.af.mil::25439626-aa02-44fa-ae80-ce4c313c32f9" providerId="AD" clId="Web-{B363E698-5159-4D1A-98C7-7AD2B849FB4F}" dt="2024-09-26T17:19:19.633" v="58" actId="20577"/>
          <ac:spMkLst>
            <pc:docMk/>
            <pc:sldMk cId="1537367809" sldId="10591"/>
            <ac:spMk id="3" creationId="{477ADB44-6DB8-8403-E903-4138F9DCE65D}"/>
          </ac:spMkLst>
        </pc:spChg>
      </pc:sldChg>
    </pc:docChg>
  </pc:docChgLst>
  <pc:docChgLst>
    <pc:chgData name="PACIENCIA, TODD J Lt Col USAF USAFE 65 ABG/65 ABG/CD" userId="S::todd.paciencia@us.af.mil::25439626-aa02-44fa-ae80-ce4c313c32f9" providerId="AD" clId="Web-{EA8D6B6D-7923-416D-BE59-9EDA1E98810B}"/>
    <pc:docChg chg="modSld">
      <pc:chgData name="PACIENCIA, TODD J Lt Col USAF USAFE 65 ABG/65 ABG/CD" userId="S::todd.paciencia@us.af.mil::25439626-aa02-44fa-ae80-ce4c313c32f9" providerId="AD" clId="Web-{EA8D6B6D-7923-416D-BE59-9EDA1E98810B}" dt="2024-12-03T11:48:10.106" v="49" actId="20577"/>
      <pc:docMkLst>
        <pc:docMk/>
      </pc:docMkLst>
      <pc:sldChg chg="modSp">
        <pc:chgData name="PACIENCIA, TODD J Lt Col USAF USAFE 65 ABG/65 ABG/CD" userId="S::todd.paciencia@us.af.mil::25439626-aa02-44fa-ae80-ce4c313c32f9" providerId="AD" clId="Web-{EA8D6B6D-7923-416D-BE59-9EDA1E98810B}" dt="2024-12-03T11:48:10.106" v="49" actId="20577"/>
        <pc:sldMkLst>
          <pc:docMk/>
          <pc:sldMk cId="1537367809" sldId="10591"/>
        </pc:sldMkLst>
        <pc:spChg chg="mod">
          <ac:chgData name="PACIENCIA, TODD J Lt Col USAF USAFE 65 ABG/65 ABG/CD" userId="S::todd.paciencia@us.af.mil::25439626-aa02-44fa-ae80-ce4c313c32f9" providerId="AD" clId="Web-{EA8D6B6D-7923-416D-BE59-9EDA1E98810B}" dt="2024-12-03T11:48:10.106" v="49" actId="20577"/>
          <ac:spMkLst>
            <pc:docMk/>
            <pc:sldMk cId="1537367809" sldId="10591"/>
            <ac:spMk id="3" creationId="{477ADB44-6DB8-8403-E903-4138F9DCE65D}"/>
          </ac:spMkLst>
        </pc:spChg>
      </pc:sldChg>
    </pc:docChg>
  </pc:docChgLst>
  <pc:docChgLst>
    <pc:chgData name="PACIENCIA, TODD J Lt Col USAF USAFE 65 ABG/65 ABG/CD" userId="S::todd.paciencia@us.af.mil::25439626-aa02-44fa-ae80-ce4c313c32f9" providerId="AD" clId="Web-{895D0B15-63A1-4E29-9C27-96A27B5C6077}"/>
    <pc:docChg chg="modSld">
      <pc:chgData name="PACIENCIA, TODD J Lt Col USAF USAFE 65 ABG/65 ABG/CD" userId="S::todd.paciencia@us.af.mil::25439626-aa02-44fa-ae80-ce4c313c32f9" providerId="AD" clId="Web-{895D0B15-63A1-4E29-9C27-96A27B5C6077}" dt="2024-10-06T13:54:42.642" v="22"/>
      <pc:docMkLst>
        <pc:docMk/>
      </pc:docMkLst>
      <pc:sldChg chg="addSp">
        <pc:chgData name="PACIENCIA, TODD J Lt Col USAF USAFE 65 ABG/65 ABG/CD" userId="S::todd.paciencia@us.af.mil::25439626-aa02-44fa-ae80-ce4c313c32f9" providerId="AD" clId="Web-{895D0B15-63A1-4E29-9C27-96A27B5C6077}" dt="2024-10-06T13:54:42.642" v="22"/>
        <pc:sldMkLst>
          <pc:docMk/>
          <pc:sldMk cId="864189137" sldId="10574"/>
        </pc:sldMkLst>
        <pc:picChg chg="add">
          <ac:chgData name="PACIENCIA, TODD J Lt Col USAF USAFE 65 ABG/65 ABG/CD" userId="S::todd.paciencia@us.af.mil::25439626-aa02-44fa-ae80-ce4c313c32f9" providerId="AD" clId="Web-{895D0B15-63A1-4E29-9C27-96A27B5C6077}" dt="2024-10-06T13:54:42.642" v="22"/>
          <ac:picMkLst>
            <pc:docMk/>
            <pc:sldMk cId="864189137" sldId="10574"/>
            <ac:picMk id="8" creationId="{DB48D295-C25F-0A87-928B-60EFD4BF64A5}"/>
          </ac:picMkLst>
        </pc:picChg>
      </pc:sldChg>
      <pc:sldChg chg="modSp">
        <pc:chgData name="PACIENCIA, TODD J Lt Col USAF USAFE 65 ABG/65 ABG/CD" userId="S::todd.paciencia@us.af.mil::25439626-aa02-44fa-ae80-ce4c313c32f9" providerId="AD" clId="Web-{895D0B15-63A1-4E29-9C27-96A27B5C6077}" dt="2024-10-06T13:54:03.735" v="21" actId="20577"/>
        <pc:sldMkLst>
          <pc:docMk/>
          <pc:sldMk cId="1562513987" sldId="10594"/>
        </pc:sldMkLst>
        <pc:spChg chg="mod">
          <ac:chgData name="PACIENCIA, TODD J Lt Col USAF USAFE 65 ABG/65 ABG/CD" userId="S::todd.paciencia@us.af.mil::25439626-aa02-44fa-ae80-ce4c313c32f9" providerId="AD" clId="Web-{895D0B15-63A1-4E29-9C27-96A27B5C6077}" dt="2024-10-06T13:54:03.735" v="21" actId="20577"/>
          <ac:spMkLst>
            <pc:docMk/>
            <pc:sldMk cId="1562513987" sldId="10594"/>
            <ac:spMk id="3" creationId="{3848AF8C-1211-BDE8-DB98-0A10E20EA987}"/>
          </ac:spMkLst>
        </pc:spChg>
      </pc:sldChg>
    </pc:docChg>
  </pc:docChgLst>
  <pc:docChgLst>
    <pc:chgData name="PACIENCIA, TODD J Lt Col USAF USAFE 65 ABG/65 ABG/CD" userId="S::todd.paciencia@us.af.mil::25439626-aa02-44fa-ae80-ce4c313c32f9" providerId="AD" clId="Web-{D15EEA75-092A-4BB6-8756-B59F5FE78694}"/>
    <pc:docChg chg="modSld">
      <pc:chgData name="PACIENCIA, TODD J Lt Col USAF USAFE 65 ABG/65 ABG/CD" userId="S::todd.paciencia@us.af.mil::25439626-aa02-44fa-ae80-ce4c313c32f9" providerId="AD" clId="Web-{D15EEA75-092A-4BB6-8756-B59F5FE78694}" dt="2024-12-05T07:53:39.506" v="38" actId="20577"/>
      <pc:docMkLst>
        <pc:docMk/>
      </pc:docMkLst>
      <pc:sldChg chg="modSp">
        <pc:chgData name="PACIENCIA, TODD J Lt Col USAF USAFE 65 ABG/65 ABG/CD" userId="S::todd.paciencia@us.af.mil::25439626-aa02-44fa-ae80-ce4c313c32f9" providerId="AD" clId="Web-{D15EEA75-092A-4BB6-8756-B59F5FE78694}" dt="2024-12-05T07:53:39.506" v="38" actId="20577"/>
        <pc:sldMkLst>
          <pc:docMk/>
          <pc:sldMk cId="1537367809" sldId="10591"/>
        </pc:sldMkLst>
        <pc:spChg chg="mod">
          <ac:chgData name="PACIENCIA, TODD J Lt Col USAF USAFE 65 ABG/65 ABG/CD" userId="S::todd.paciencia@us.af.mil::25439626-aa02-44fa-ae80-ce4c313c32f9" providerId="AD" clId="Web-{D15EEA75-092A-4BB6-8756-B59F5FE78694}" dt="2024-12-05T07:53:39.506" v="38" actId="20577"/>
          <ac:spMkLst>
            <pc:docMk/>
            <pc:sldMk cId="1537367809" sldId="10591"/>
            <ac:spMk id="3" creationId="{477ADB44-6DB8-8403-E903-4138F9DCE65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5"/>
            <a:ext cx="3038475" cy="466726"/>
          </a:xfrm>
          <a:prstGeom prst="rect">
            <a:avLst/>
          </a:prstGeom>
        </p:spPr>
        <p:txBody>
          <a:bodyPr vert="horz" lIns="91386" tIns="45693" rIns="91386" bIns="4569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6" y="5"/>
            <a:ext cx="3038475" cy="466726"/>
          </a:xfrm>
          <a:prstGeom prst="rect">
            <a:avLst/>
          </a:prstGeom>
        </p:spPr>
        <p:txBody>
          <a:bodyPr vert="horz" lIns="91386" tIns="45693" rIns="91386" bIns="45693" rtlCol="0"/>
          <a:lstStyle>
            <a:lvl1pPr algn="r">
              <a:defRPr sz="1200"/>
            </a:lvl1pPr>
          </a:lstStyle>
          <a:p>
            <a:fld id="{3CCFBAA2-C51B-4560-AE4B-A1E9F7392657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0" y="8829682"/>
            <a:ext cx="3038475" cy="466726"/>
          </a:xfrm>
          <a:prstGeom prst="rect">
            <a:avLst/>
          </a:prstGeom>
        </p:spPr>
        <p:txBody>
          <a:bodyPr vert="horz" lIns="91386" tIns="45693" rIns="91386" bIns="4569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6" y="8829682"/>
            <a:ext cx="3038475" cy="466726"/>
          </a:xfrm>
          <a:prstGeom prst="rect">
            <a:avLst/>
          </a:prstGeom>
        </p:spPr>
        <p:txBody>
          <a:bodyPr vert="horz" lIns="91386" tIns="45693" rIns="91386" bIns="45693" rtlCol="0" anchor="b"/>
          <a:lstStyle>
            <a:lvl1pPr algn="r">
              <a:defRPr sz="1200"/>
            </a:lvl1pPr>
          </a:lstStyle>
          <a:p>
            <a:fld id="{0776CBB2-98A9-44ED-9825-CAC22541B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32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5"/>
            <a:ext cx="3037840" cy="466434"/>
          </a:xfrm>
          <a:prstGeom prst="rect">
            <a:avLst/>
          </a:prstGeom>
        </p:spPr>
        <p:txBody>
          <a:bodyPr vert="horz" lIns="93122" tIns="46562" rIns="93122" bIns="465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2" y="5"/>
            <a:ext cx="3037840" cy="466434"/>
          </a:xfrm>
          <a:prstGeom prst="rect">
            <a:avLst/>
          </a:prstGeom>
        </p:spPr>
        <p:txBody>
          <a:bodyPr vert="horz" lIns="93122" tIns="46562" rIns="93122" bIns="46562" rtlCol="0"/>
          <a:lstStyle>
            <a:lvl1pPr algn="r">
              <a:defRPr sz="1200"/>
            </a:lvl1pPr>
          </a:lstStyle>
          <a:p>
            <a:fld id="{81AD67D8-83BD-4DB2-9C7E-46C3CB0083D8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2" tIns="46562" rIns="93122" bIns="465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6"/>
            <a:ext cx="5608320" cy="3660458"/>
          </a:xfrm>
          <a:prstGeom prst="rect">
            <a:avLst/>
          </a:prstGeom>
        </p:spPr>
        <p:txBody>
          <a:bodyPr vert="horz" lIns="93122" tIns="46562" rIns="93122" bIns="465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29978"/>
            <a:ext cx="3037840" cy="466433"/>
          </a:xfrm>
          <a:prstGeom prst="rect">
            <a:avLst/>
          </a:prstGeom>
        </p:spPr>
        <p:txBody>
          <a:bodyPr vert="horz" lIns="93122" tIns="46562" rIns="93122" bIns="465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2" y="8829978"/>
            <a:ext cx="3037840" cy="466433"/>
          </a:xfrm>
          <a:prstGeom prst="rect">
            <a:avLst/>
          </a:prstGeom>
        </p:spPr>
        <p:txBody>
          <a:bodyPr vert="horz" lIns="93122" tIns="46562" rIns="93122" bIns="46562" rtlCol="0" anchor="b"/>
          <a:lstStyle>
            <a:lvl1pPr algn="r">
              <a:defRPr sz="1200"/>
            </a:lvl1pPr>
          </a:lstStyle>
          <a:p>
            <a:fld id="{639B3678-0DF5-4376-8958-F2727FE23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5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9B3678-0DF5-4376-8958-F2727FE23C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01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B7B24-F2C6-2F76-2337-A802F888BD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6C3269-721C-45D2-41BD-0F11694D7E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94556-EA2B-CCDA-C5EB-753E11AF8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A45B7-262D-1E11-4832-945923936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5F146-704E-D9D8-49AB-AA5EAD6A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5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4A595-E575-9B8F-9456-FEF51BBF9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408413-E8BF-4FEE-A99F-46A236076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7CC72-FBDE-B6EA-1660-BF6FCD27B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0358A-9FD8-3FE3-F815-9D471CBF6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EB3FF-4FB0-1872-9067-B20F6AA56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7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374B82-B551-9E79-E81B-70E9C0D141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1F6108-541E-786B-A101-8EC4C89FA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BF3F5-8B4F-498C-5040-11A0F0845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42BB9-95DF-1F32-14D6-5687CA5F4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F2591-903E-F410-9CA8-CB568FEA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85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1055" y="1346200"/>
            <a:ext cx="11182351" cy="5027612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 Fourth level</a:t>
            </a:r>
          </a:p>
          <a:p>
            <a:pPr lvl="4"/>
            <a:r>
              <a:rPr lang="en-US"/>
              <a:t> Fifth level</a:t>
            </a:r>
          </a:p>
        </p:txBody>
      </p:sp>
    </p:spTree>
    <p:extLst>
      <p:ext uri="{BB962C8B-B14F-4D97-AF65-F5344CB8AC3E}">
        <p14:creationId xmlns:p14="http://schemas.microsoft.com/office/powerpoint/2010/main" val="4271554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0629"/>
          </a:xfrm>
        </p:spPr>
        <p:txBody>
          <a:bodyPr/>
          <a:lstStyle>
            <a:lvl1pPr algn="ctr">
              <a:defRPr>
                <a:solidFill>
                  <a:srgbClr val="002060"/>
                </a:solidFill>
                <a:latin typeface="Copperplate Gothic Bold" panose="020E07050202060204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68275" y="1571624"/>
            <a:ext cx="11893096" cy="4752975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2000">
                <a:latin typeface="Garamond" panose="02020404030301010803" pitchFamily="18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1800">
                <a:latin typeface="Garamond" panose="02020404030301010803" pitchFamily="18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600">
                <a:latin typeface="Garamond" panose="02020404030301010803" pitchFamily="18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latin typeface="Garamond" panose="02020404030301010803" pitchFamily="18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latin typeface="Garamond" panose="02020404030301010803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959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6" y="78559"/>
            <a:ext cx="184731" cy="300082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135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5" y="1437165"/>
            <a:ext cx="505267" cy="230832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900">
                <a:solidFill>
                  <a:srgbClr val="000000"/>
                </a:solidFill>
                <a:cs typeface="Times New Roman" pitchFamily="18" charset="0"/>
              </a:rPr>
              <a:t>          </a:t>
            </a:r>
            <a:endParaRPr lang="en-US" altLang="en-US" sz="135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2523015"/>
            <a:ext cx="1107996" cy="230832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900">
                <a:solidFill>
                  <a:srgbClr val="000000"/>
                </a:solidFill>
                <a:cs typeface="Times New Roman" pitchFamily="18" charset="0"/>
              </a:rPr>
              <a:t>	</a:t>
            </a:r>
            <a:endParaRPr lang="en-US" altLang="en-US" sz="135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4408965"/>
            <a:ext cx="1524776" cy="230832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900">
                <a:solidFill>
                  <a:srgbClr val="000000"/>
                </a:solidFill>
                <a:cs typeface="Times New Roman" pitchFamily="18" charset="0"/>
              </a:rPr>
              <a:t>	             </a:t>
            </a:r>
            <a:endParaRPr lang="en-US" altLang="en-US" sz="135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3" y="5513865"/>
            <a:ext cx="1140056" cy="230832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900">
                <a:solidFill>
                  <a:srgbClr val="000000"/>
                </a:solidFill>
                <a:cs typeface="Times New Roman" pitchFamily="18" charset="0"/>
              </a:rPr>
              <a:t>	 </a:t>
            </a:r>
            <a:endParaRPr lang="en-US" altLang="en-US" sz="1350">
              <a:solidFill>
                <a:srgbClr val="000000"/>
              </a:solidFill>
            </a:endParaRPr>
          </a:p>
        </p:txBody>
      </p:sp>
      <p:sp>
        <p:nvSpPr>
          <p:cNvPr id="9" name="Line 7"/>
          <p:cNvSpPr>
            <a:spLocks noChangeShapeType="1"/>
          </p:cNvSpPr>
          <p:nvPr userDrawn="1"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508000" y="1600201"/>
            <a:ext cx="10972800" cy="41909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3"/>
          <p:cNvSpPr>
            <a:spLocks noGrp="1"/>
          </p:cNvSpPr>
          <p:nvPr>
            <p:ph type="body" sz="quarter" idx="10"/>
          </p:nvPr>
        </p:nvSpPr>
        <p:spPr>
          <a:xfrm>
            <a:off x="1473200" y="381000"/>
            <a:ext cx="9245600" cy="15240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700" b="1" i="1" baseline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5399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7672" y="73312"/>
            <a:ext cx="10430934" cy="1098263"/>
          </a:xfrm>
        </p:spPr>
        <p:txBody>
          <a:bodyPr/>
          <a:lstStyle>
            <a:lvl1pPr algn="ctr">
              <a:defRPr baseline="0">
                <a:solidFill>
                  <a:srgbClr val="00007C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Flight (Engineering/Operations/Contracting, etc.)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6237914" y="1336675"/>
            <a:ext cx="5434445" cy="23463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 Fourth level</a:t>
            </a:r>
          </a:p>
          <a:p>
            <a:pPr lvl="4"/>
            <a:r>
              <a:rPr lang="en-US"/>
              <a:t> 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 hasCustomPrompt="1"/>
          </p:nvPr>
        </p:nvSpPr>
        <p:spPr>
          <a:xfrm>
            <a:off x="523010" y="1336675"/>
            <a:ext cx="5434445" cy="23463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 Fourth level</a:t>
            </a:r>
          </a:p>
          <a:p>
            <a:pPr lvl="4"/>
            <a:r>
              <a:rPr lang="en-US"/>
              <a:t> 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23010" y="3848100"/>
            <a:ext cx="5434445" cy="23463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 Fourth level</a:t>
            </a:r>
          </a:p>
          <a:p>
            <a:pPr lvl="4"/>
            <a:r>
              <a:rPr lang="en-US"/>
              <a:t> 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237914" y="3848100"/>
            <a:ext cx="5434445" cy="23463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 Fourth level</a:t>
            </a:r>
          </a:p>
          <a:p>
            <a:pPr lvl="4"/>
            <a:r>
              <a:rPr lang="en-US"/>
              <a:t> Fifth level</a:t>
            </a:r>
          </a:p>
        </p:txBody>
      </p:sp>
    </p:spTree>
    <p:extLst>
      <p:ext uri="{BB962C8B-B14F-4D97-AF65-F5344CB8AC3E}">
        <p14:creationId xmlns:p14="http://schemas.microsoft.com/office/powerpoint/2010/main" val="238500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40160-FF79-43C3-B5EE-C6840670816F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Proud to Serve - Ready to Fight</a:t>
            </a:r>
          </a:p>
        </p:txBody>
      </p:sp>
    </p:spTree>
    <p:extLst>
      <p:ext uri="{BB962C8B-B14F-4D97-AF65-F5344CB8AC3E}">
        <p14:creationId xmlns:p14="http://schemas.microsoft.com/office/powerpoint/2010/main" val="1550352988"/>
      </p:ext>
    </p:extLst>
  </p:cSld>
  <p:clrMapOvr>
    <a:masterClrMapping/>
  </p:clrMapOvr>
  <p:transition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1067" y="92363"/>
            <a:ext cx="8990060" cy="1143000"/>
          </a:xfrm>
        </p:spPr>
        <p:txBody>
          <a:bodyPr/>
          <a:lstStyle>
            <a:lvl1pPr algn="r">
              <a:defRPr>
                <a:solidFill>
                  <a:srgbClr val="00007C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1055" y="1346200"/>
            <a:ext cx="11182351" cy="5027612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 Fourth level</a:t>
            </a:r>
          </a:p>
          <a:p>
            <a:pPr lvl="4"/>
            <a:r>
              <a:rPr lang="en-US"/>
              <a:t> Fifth level</a:t>
            </a:r>
          </a:p>
        </p:txBody>
      </p:sp>
    </p:spTree>
    <p:extLst>
      <p:ext uri="{BB962C8B-B14F-4D97-AF65-F5344CB8AC3E}">
        <p14:creationId xmlns:p14="http://schemas.microsoft.com/office/powerpoint/2010/main" val="26732994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6800" y="-228600"/>
            <a:ext cx="9525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1143000"/>
            <a:ext cx="11182351" cy="5027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81374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23061" indent="0" algn="ctr">
              <a:buNone/>
              <a:defRPr/>
            </a:lvl2pPr>
            <a:lvl3pPr marL="646121" indent="0" algn="ctr">
              <a:buNone/>
              <a:defRPr/>
            </a:lvl3pPr>
            <a:lvl4pPr marL="969182" indent="0" algn="ctr">
              <a:buNone/>
              <a:defRPr/>
            </a:lvl4pPr>
            <a:lvl5pPr marL="1292242" indent="0" algn="ctr">
              <a:buNone/>
              <a:defRPr/>
            </a:lvl5pPr>
            <a:lvl6pPr marL="1615302" indent="0" algn="ctr">
              <a:buNone/>
              <a:defRPr/>
            </a:lvl6pPr>
            <a:lvl7pPr marL="1938363" indent="0" algn="ctr">
              <a:buNone/>
              <a:defRPr/>
            </a:lvl7pPr>
            <a:lvl8pPr marL="2261423" indent="0" algn="ctr">
              <a:buNone/>
              <a:defRPr/>
            </a:lvl8pPr>
            <a:lvl9pPr marL="258448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027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24625"/>
            <a:ext cx="1625600" cy="304800"/>
          </a:xfrm>
          <a:prstGeom prst="rect">
            <a:avLst/>
          </a:prstGeom>
        </p:spPr>
        <p:txBody>
          <a:bodyPr/>
          <a:lstStyle>
            <a:lvl1pPr eaLnBrk="1" hangingPunct="1">
              <a:defRPr sz="1272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CD150AE-2117-4D9D-BECC-13759D21BEFE}" type="datetimeFigureOut">
              <a:rPr lang="en-US"/>
              <a:pPr>
                <a:defRPr/>
              </a:pPr>
              <a:t>12/9/2024</a:t>
            </a:fld>
            <a:endParaRPr lang="en-US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0650539" y="6524625"/>
            <a:ext cx="1524000" cy="304800"/>
          </a:xfrm>
          <a:prstGeom prst="rect">
            <a:avLst/>
          </a:prstGeom>
        </p:spPr>
        <p:txBody>
          <a:bodyPr/>
          <a:lstStyle>
            <a:lvl1pPr eaLnBrk="1" hangingPunct="1">
              <a:defRPr sz="1272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54E317B-3C4C-4329-BE99-62496FF03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E7574-51C1-2062-116B-DC79860CA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B21C4-68DF-9C63-17B1-ABD03639E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02E72-ECD4-7D74-BC14-6E11575A1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C4D67-F6E3-116E-F54D-4DD3B9DD8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552DE-EBA2-652E-FA75-093209CF6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6254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E45AE-097E-7877-070E-DA89481E6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7066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0629"/>
          </a:xfrm>
        </p:spPr>
        <p:txBody>
          <a:bodyPr/>
          <a:lstStyle>
            <a:lvl1pPr algn="ctr">
              <a:defRPr>
                <a:solidFill>
                  <a:srgbClr val="002060"/>
                </a:solidFill>
                <a:latin typeface="Copperplate Gothic Bold" panose="020E07050202060204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68275" y="1571624"/>
            <a:ext cx="11893096" cy="4752975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2000">
                <a:latin typeface="Garamond" panose="02020404030301010803" pitchFamily="18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1800">
                <a:latin typeface="Garamond" panose="02020404030301010803" pitchFamily="18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600">
                <a:latin typeface="Garamond" panose="02020404030301010803" pitchFamily="18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latin typeface="Garamond" panose="02020404030301010803" pitchFamily="18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latin typeface="Garamond" panose="02020404030301010803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5036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944217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043211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6800" y="-228600"/>
            <a:ext cx="9525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1143000"/>
            <a:ext cx="11182351" cy="5027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07200" y="6438210"/>
            <a:ext cx="5054600" cy="419791"/>
          </a:xfrm>
        </p:spPr>
        <p:txBody>
          <a:bodyPr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r>
              <a:rPr lang="en-US" sz="1000" kern="0">
                <a:solidFill>
                  <a:srgbClr val="000066"/>
                </a:solidFill>
              </a:rPr>
              <a:t>POC: Lt Col Frank </a:t>
            </a:r>
            <a:r>
              <a:rPr lang="en-US" sz="1000" kern="0" err="1">
                <a:solidFill>
                  <a:srgbClr val="000066"/>
                </a:solidFill>
              </a:rPr>
              <a:t>Laras,</a:t>
            </a:r>
            <a:r>
              <a:rPr lang="en-US" sz="1000" kern="0">
                <a:solidFill>
                  <a:srgbClr val="000066"/>
                </a:solidFill>
              </a:rPr>
              <a:t> 65ABS/CC, DSN314-535-3613</a:t>
            </a:r>
          </a:p>
          <a:p>
            <a:r>
              <a:rPr lang="en-US" sz="1000" kern="0">
                <a:solidFill>
                  <a:srgbClr val="000066"/>
                </a:solidFill>
              </a:rPr>
              <a:t>CAO: 01230L, 25 Jun 2019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660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1055" y="1346200"/>
            <a:ext cx="11182351" cy="5027612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 Fourth level</a:t>
            </a:r>
          </a:p>
          <a:p>
            <a:pPr lvl="4"/>
            <a:r>
              <a:rPr lang="en-US"/>
              <a:t> Fifth level</a:t>
            </a:r>
          </a:p>
        </p:txBody>
      </p:sp>
    </p:spTree>
    <p:extLst>
      <p:ext uri="{BB962C8B-B14F-4D97-AF65-F5344CB8AC3E}">
        <p14:creationId xmlns:p14="http://schemas.microsoft.com/office/powerpoint/2010/main" val="30010659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>
                <a:latin typeface="Garamond" panose="02020404030301010803" pitchFamily="18" charset="0"/>
              </a:defRPr>
            </a:lvl3pPr>
            <a:lvl4pPr>
              <a:defRPr>
                <a:latin typeface="Garamond" panose="02020404030301010803" pitchFamily="18" charset="0"/>
              </a:defRPr>
            </a:lvl4pPr>
            <a:lvl5pPr>
              <a:defRPr>
                <a:latin typeface="Garamond" panose="02020404030301010803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72511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0629"/>
          </a:xfrm>
        </p:spPr>
        <p:txBody>
          <a:bodyPr/>
          <a:lstStyle>
            <a:lvl1pPr algn="ctr">
              <a:defRPr>
                <a:solidFill>
                  <a:srgbClr val="002060"/>
                </a:solidFill>
                <a:latin typeface="Copperplate Gothic Bold" panose="020E07050202060204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168275" y="1571624"/>
            <a:ext cx="11893096" cy="4752975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2000">
                <a:latin typeface="Garamond" panose="02020404030301010803" pitchFamily="18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1800">
                <a:latin typeface="Garamond" panose="02020404030301010803" pitchFamily="18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600">
                <a:latin typeface="Garamond" panose="02020404030301010803" pitchFamily="18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latin typeface="Garamond" panose="02020404030301010803" pitchFamily="18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latin typeface="Garamond" panose="02020404030301010803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2513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57294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524195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24837-A409-68FB-728A-EF4B924E2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58396-F464-14E4-5D53-8F2AAF7C3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934A3-C38A-32FF-0B50-14E51D533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F8663-2593-FA19-9E34-D45796C8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FB85E-0D41-2237-A7EC-1A8A14AB5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690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1055" y="1346200"/>
            <a:ext cx="11182351" cy="5027612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 Fourth level</a:t>
            </a:r>
          </a:p>
          <a:p>
            <a:pPr lvl="4"/>
            <a:r>
              <a:rPr lang="en-US"/>
              <a:t> Fifth level</a:t>
            </a:r>
          </a:p>
        </p:txBody>
      </p:sp>
    </p:spTree>
    <p:extLst>
      <p:ext uri="{BB962C8B-B14F-4D97-AF65-F5344CB8AC3E}">
        <p14:creationId xmlns:p14="http://schemas.microsoft.com/office/powerpoint/2010/main" val="4128681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FE91C-F563-1806-BDD3-2F49754E2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E9A24-8B3C-7D97-40EB-7B1CF27DFA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2E9392-E96D-B6C2-C208-DD0BAD740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DDB11E-B17F-2EF6-0B80-4CC8F21E6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EDAC7-EA13-0AFB-EB5B-32434D95E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629F6-F397-40FA-D69D-DFD9E61A9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2DFBA-EF5E-BF4B-D7A7-6949BA58D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9293C3-AD92-1E66-CA03-52A4BCB34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69BBB4-1A51-D332-2A23-9E9C18A33A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B9F1CE-6130-C11A-5219-BF148BCB3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6FCF48-DABE-C607-EA42-E4ABFD21C2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74C438-33E2-68BC-81A7-71D778785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42A001-F783-EF41-00CA-5F174BAE5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12A423-1CAC-2D96-B381-165F315DE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9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37256-6A5B-2C49-B310-10D24837C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320098-DE97-8448-2943-2F80339A3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1D9387-131A-7670-8964-5AD3DA748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6C5571-9D90-8E3B-2DEF-EAAB07731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72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78CD14-3FEB-2200-A83B-51DDC0B2D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02CC1B-FC24-56DA-0E0F-19B429A23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3D1614-58B8-C650-A993-F85F43D9F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6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D1699-0405-6AC6-C41B-8567EA1B5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E5570-D1D2-8729-278D-E1E5BA5AB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AF0414-26DE-89E3-54E3-ED857DD1C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EB9D0E-21C0-AAE7-4519-12777D00E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16AF31-BF97-30D5-A8AD-6C5791009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B725B8-E158-A59D-E313-1DED50B98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3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E75A-9758-3A40-EFDB-301AA372A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4426D9-9491-A3C6-FCD9-0D67BC59AA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A11FE5-65AC-CD50-E218-EFD5050CA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E75AE-059C-BA3E-F8F6-520F2DB85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775E75-DF10-FA0D-08F0-A93DEAC56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15D53-92B8-FF8A-033D-D6F2749DF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1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.jpeg"/><Relationship Id="rId10" Type="http://schemas.openxmlformats.org/officeDocument/2006/relationships/image" Target="../media/image5.jpeg"/><Relationship Id="rId4" Type="http://schemas.openxmlformats.org/officeDocument/2006/relationships/theme" Target="../theme/theme2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.jpeg"/><Relationship Id="rId10" Type="http://schemas.openxmlformats.org/officeDocument/2006/relationships/image" Target="../media/image5.jpeg"/><Relationship Id="rId4" Type="http://schemas.openxmlformats.org/officeDocument/2006/relationships/theme" Target="../theme/theme5.xml"/><Relationship Id="rId9" Type="http://schemas.openxmlformats.org/officeDocument/2006/relationships/image" Target="../media/image4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23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28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6B2547-AACE-5DCF-C3AB-D7C170EE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F0333-1400-847B-AADF-3FCA3F503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EB3DB-D0D4-84CD-0415-0A251BCB28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180AF-71EC-4205-B1D6-593855D4886D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8082D-34D6-0787-4724-3AC9B48FB5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90AFD-9F3A-CEC3-F98D-E391FB8FB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BDAF2-F8BA-49AF-B1B6-5A65739DC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9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:\CCX\22.  Original and Master Graphics Products...(T033-20 R01.00)\22-04.  Briefings\USAFE TODAY BRIEF\Opening Slide plai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703576" y="112555"/>
            <a:ext cx="9001121" cy="1054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Line 1035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72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030" name="Rectangle 104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2763" y="1335088"/>
            <a:ext cx="11182351" cy="502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 Second level</a:t>
            </a:r>
          </a:p>
          <a:p>
            <a:pPr lvl="2"/>
            <a:r>
              <a:rPr lang="en-US" altLang="en-US"/>
              <a:t> Third level</a:t>
            </a:r>
          </a:p>
          <a:p>
            <a:pPr lvl="3"/>
            <a:r>
              <a:rPr lang="en-US" altLang="en-US"/>
              <a:t> Fourth level</a:t>
            </a:r>
          </a:p>
          <a:p>
            <a:pPr lvl="0"/>
            <a:r>
              <a:rPr lang="en-US" altLang="en-US"/>
              <a:t> 2nd Bullet</a:t>
            </a:r>
          </a:p>
        </p:txBody>
      </p:sp>
      <p:grpSp>
        <p:nvGrpSpPr>
          <p:cNvPr id="1032" name="Group 16"/>
          <p:cNvGrpSpPr>
            <a:grpSpLocks/>
          </p:cNvGrpSpPr>
          <p:nvPr/>
        </p:nvGrpSpPr>
        <p:grpSpPr bwMode="auto">
          <a:xfrm>
            <a:off x="393701" y="112555"/>
            <a:ext cx="1374777" cy="1054037"/>
            <a:chOff x="4998" y="21"/>
            <a:chExt cx="699" cy="715"/>
          </a:xfrm>
        </p:grpSpPr>
        <p:graphicFrame>
          <p:nvGraphicFramePr>
            <p:cNvPr id="1033" name="Object 13"/>
            <p:cNvGraphicFramePr>
              <a:graphicFrameLocks noChangeAspect="1"/>
            </p:cNvGraphicFramePr>
            <p:nvPr/>
          </p:nvGraphicFramePr>
          <p:xfrm>
            <a:off x="4998" y="21"/>
            <a:ext cx="449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hoto Editor Photo" r:id="rId6" imgW="3277057" imgH="3333333" progId="">
                    <p:embed/>
                  </p:oleObj>
                </mc:Choice>
                <mc:Fallback>
                  <p:oleObj name="Photo Editor Photo" r:id="rId6" imgW="3277057" imgH="3333333" progId="">
                    <p:embed/>
                    <p:pic>
                      <p:nvPicPr>
                        <p:cNvPr id="1033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8" y="21"/>
                          <a:ext cx="449" cy="4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618FFD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919191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034" name="Picture 12" descr="3AF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6" y="86"/>
              <a:ext cx="598" cy="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9" descr="86_AW_logo_3D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2" y="304"/>
              <a:ext cx="425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" name="Content Placeholder 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600" y="112556"/>
            <a:ext cx="1117600" cy="954246"/>
          </a:xfrm>
          <a:prstGeom prst="rect">
            <a:avLst/>
          </a:prstGeom>
        </p:spPr>
      </p:pic>
      <p:sp>
        <p:nvSpPr>
          <p:cNvPr id="2" name="Line 1036">
            <a:extLst>
              <a:ext uri="{FF2B5EF4-FFF2-40B4-BE49-F238E27FC236}">
                <a16:creationId xmlns:a16="http://schemas.microsoft.com/office/drawing/2014/main" id="{FBD0724F-D228-494F-5C34-5E615C5B31B6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527441" y="1219201"/>
            <a:ext cx="11156559" cy="6284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72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017F9BB3-142D-22F6-9C08-56633897E90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148981" y="6457890"/>
            <a:ext cx="78940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“</a:t>
            </a:r>
            <a:r>
              <a:rPr lang="en-US" sz="2000" b="1" i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Project Power with Partners &amp; Allies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335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766" r:id="rId2"/>
    <p:sldLayoutId id="2147483788" r:id="rId3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 i="0">
          <a:solidFill>
            <a:srgbClr val="000066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5pPr>
      <a:lvl6pPr marL="323061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6pPr>
      <a:lvl7pPr marL="646121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7pPr>
      <a:lvl8pPr marL="969182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8pPr>
      <a:lvl9pPr marL="1292242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9pPr>
    </p:titleStyle>
    <p:bodyStyle>
      <a:lvl1pPr marL="201216" indent="-201216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sz="2400" b="1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485775" indent="-198835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sz="22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marL="725091" indent="-157163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marL="1129904" indent="-160735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marL="1453754" indent="-16073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anose="05000000000000000000" pitchFamily="2" charset="2"/>
        <a:buChar char="n"/>
        <a:defRPr>
          <a:solidFill>
            <a:schemeClr val="tx1"/>
          </a:solidFill>
          <a:latin typeface="+mn-lt"/>
        </a:defRPr>
      </a:lvl5pPr>
      <a:lvl6pPr marL="1776833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6pPr>
      <a:lvl7pPr marL="2099894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7pPr>
      <a:lvl8pPr marL="2422955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8pPr>
      <a:lvl9pPr marL="2746014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1pPr>
      <a:lvl2pPr marL="323061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2pPr>
      <a:lvl3pPr marL="646121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3pPr>
      <a:lvl4pPr marL="96918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4pPr>
      <a:lvl5pPr marL="129224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5pPr>
      <a:lvl6pPr marL="161530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6pPr>
      <a:lvl7pPr marL="1938363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7pPr>
      <a:lvl8pPr marL="2261423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8pPr>
      <a:lvl9pPr marL="2584484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:\CCX\22.  Original and Master Graphics Products...(T033-20 R01.00)\22-04.  Briefings\USAFE TODAY BRIEF\Opening Slide plai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703576" y="112555"/>
            <a:ext cx="9001121" cy="1054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Line 1035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72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029" name="Line 1036"/>
          <p:cNvSpPr>
            <a:spLocks noChangeShapeType="1"/>
          </p:cNvSpPr>
          <p:nvPr/>
        </p:nvSpPr>
        <p:spPr bwMode="auto">
          <a:xfrm>
            <a:off x="527441" y="1225484"/>
            <a:ext cx="11167672" cy="33405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72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030" name="Rectangle 104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2763" y="1335088"/>
            <a:ext cx="11182351" cy="502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 Second level</a:t>
            </a:r>
          </a:p>
          <a:p>
            <a:pPr lvl="2"/>
            <a:r>
              <a:rPr lang="en-US" altLang="en-US" dirty="0"/>
              <a:t> Third level</a:t>
            </a:r>
          </a:p>
          <a:p>
            <a:pPr lvl="3"/>
            <a:r>
              <a:rPr lang="en-US" altLang="en-US" dirty="0"/>
              <a:t> Fourth level</a:t>
            </a:r>
          </a:p>
          <a:p>
            <a:pPr lvl="0"/>
            <a:r>
              <a:rPr lang="en-US" altLang="en-US" dirty="0"/>
              <a:t> 2nd Bullet</a:t>
            </a:r>
          </a:p>
        </p:txBody>
      </p:sp>
      <p:pic>
        <p:nvPicPr>
          <p:cNvPr id="13" name="Content Placeholder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09" y="80817"/>
            <a:ext cx="1117600" cy="954246"/>
          </a:xfrm>
          <a:prstGeom prst="rect">
            <a:avLst/>
          </a:prstGeom>
        </p:spPr>
      </p:pic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20166" y="6457890"/>
            <a:ext cx="78940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“</a:t>
            </a:r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Enable Airmen, Access, Airpower &amp; Allies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”</a:t>
            </a:r>
          </a:p>
        </p:txBody>
      </p:sp>
      <p:pic>
        <p:nvPicPr>
          <p:cNvPr id="15" name="Picture 14" descr="logo (002)"/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4011" y="68264"/>
            <a:ext cx="1108674" cy="10942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877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 i="0">
          <a:solidFill>
            <a:srgbClr val="000066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5pPr>
      <a:lvl6pPr marL="323061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6pPr>
      <a:lvl7pPr marL="646121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7pPr>
      <a:lvl8pPr marL="969182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8pPr>
      <a:lvl9pPr marL="1292242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9pPr>
    </p:titleStyle>
    <p:bodyStyle>
      <a:lvl1pPr marL="201216" indent="-201216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sz="2400" b="1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485775" indent="-198835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sz="22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marL="725091" indent="-157163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marL="1129904" indent="-160735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marL="1453754" indent="-16073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anose="05000000000000000000" pitchFamily="2" charset="2"/>
        <a:buChar char="n"/>
        <a:defRPr>
          <a:solidFill>
            <a:schemeClr val="tx1"/>
          </a:solidFill>
          <a:latin typeface="+mn-lt"/>
        </a:defRPr>
      </a:lvl5pPr>
      <a:lvl6pPr marL="1776833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6pPr>
      <a:lvl7pPr marL="2099894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7pPr>
      <a:lvl8pPr marL="2422955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8pPr>
      <a:lvl9pPr marL="2746014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1pPr>
      <a:lvl2pPr marL="323061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2pPr>
      <a:lvl3pPr marL="646121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3pPr>
      <a:lvl4pPr marL="96918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4pPr>
      <a:lvl5pPr marL="129224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5pPr>
      <a:lvl6pPr marL="161530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6pPr>
      <a:lvl7pPr marL="1938363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7pPr>
      <a:lvl8pPr marL="2261423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8pPr>
      <a:lvl9pPr marL="2584484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:\CCX\22.  Original and Master Graphics Products...(T033-20 R01.00)\22-04.  Briefings\USAFE TODAY BRIEF\Opening Slide pla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703576" y="112555"/>
            <a:ext cx="9001121" cy="1054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Line 1035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72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029" name="Line 1036"/>
          <p:cNvSpPr>
            <a:spLocks noChangeShapeType="1"/>
          </p:cNvSpPr>
          <p:nvPr/>
        </p:nvSpPr>
        <p:spPr bwMode="auto">
          <a:xfrm>
            <a:off x="527441" y="1225484"/>
            <a:ext cx="11167672" cy="33405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72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030" name="Rectangle 104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2763" y="1335088"/>
            <a:ext cx="11182351" cy="502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 Second level</a:t>
            </a:r>
          </a:p>
          <a:p>
            <a:pPr lvl="2"/>
            <a:r>
              <a:rPr lang="en-US" altLang="en-US"/>
              <a:t> Third level</a:t>
            </a:r>
          </a:p>
          <a:p>
            <a:pPr lvl="3"/>
            <a:r>
              <a:rPr lang="en-US" altLang="en-US"/>
              <a:t> Fourth level</a:t>
            </a:r>
          </a:p>
          <a:p>
            <a:pPr lvl="0"/>
            <a:r>
              <a:rPr lang="en-US" altLang="en-US"/>
              <a:t> 2nd Bullet</a:t>
            </a:r>
          </a:p>
        </p:txBody>
      </p:sp>
      <p:grpSp>
        <p:nvGrpSpPr>
          <p:cNvPr id="1032" name="Group 16"/>
          <p:cNvGrpSpPr>
            <a:grpSpLocks/>
          </p:cNvGrpSpPr>
          <p:nvPr/>
        </p:nvGrpSpPr>
        <p:grpSpPr bwMode="auto">
          <a:xfrm>
            <a:off x="393701" y="112555"/>
            <a:ext cx="1374777" cy="1054037"/>
            <a:chOff x="4998" y="21"/>
            <a:chExt cx="699" cy="715"/>
          </a:xfrm>
        </p:grpSpPr>
        <p:graphicFrame>
          <p:nvGraphicFramePr>
            <p:cNvPr id="1033" name="Object 13"/>
            <p:cNvGraphicFramePr>
              <a:graphicFrameLocks noChangeAspect="1"/>
            </p:cNvGraphicFramePr>
            <p:nvPr/>
          </p:nvGraphicFramePr>
          <p:xfrm>
            <a:off x="4998" y="21"/>
            <a:ext cx="449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hoto Editor Photo" r:id="rId4" imgW="3277057" imgH="3333333" progId="">
                    <p:embed/>
                  </p:oleObj>
                </mc:Choice>
                <mc:Fallback>
                  <p:oleObj name="Photo Editor Photo" r:id="rId4" imgW="3277057" imgH="3333333" progId="">
                    <p:embed/>
                    <p:pic>
                      <p:nvPicPr>
                        <p:cNvPr id="1033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8" y="21"/>
                          <a:ext cx="449" cy="4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618FFD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919191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034" name="Picture 12" descr="3AF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6" y="86"/>
              <a:ext cx="598" cy="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9" descr="86_AW_logo_3D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2" y="304"/>
              <a:ext cx="425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" name="Content Placeholder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600" y="112556"/>
            <a:ext cx="1117600" cy="954246"/>
          </a:xfrm>
          <a:prstGeom prst="rect">
            <a:avLst/>
          </a:prstGeom>
        </p:spPr>
      </p:pic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264183" y="6425684"/>
            <a:ext cx="78940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00007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“Adaptive Airmen…Ready to Execute”</a:t>
            </a:r>
          </a:p>
        </p:txBody>
      </p:sp>
    </p:spTree>
    <p:extLst>
      <p:ext uri="{BB962C8B-B14F-4D97-AF65-F5344CB8AC3E}">
        <p14:creationId xmlns:p14="http://schemas.microsoft.com/office/powerpoint/2010/main" val="184355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 i="0">
          <a:solidFill>
            <a:srgbClr val="000066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5pPr>
      <a:lvl6pPr marL="323061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6pPr>
      <a:lvl7pPr marL="646121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7pPr>
      <a:lvl8pPr marL="969182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8pPr>
      <a:lvl9pPr marL="1292242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9pPr>
    </p:titleStyle>
    <p:bodyStyle>
      <a:lvl1pPr marL="201216" indent="-201216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sz="2400" b="1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485775" indent="-198835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sz="22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marL="725091" indent="-157163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marL="1129904" indent="-160735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marL="1453754" indent="-16073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anose="05000000000000000000" pitchFamily="2" charset="2"/>
        <a:buChar char="n"/>
        <a:defRPr>
          <a:solidFill>
            <a:schemeClr val="tx1"/>
          </a:solidFill>
          <a:latin typeface="+mn-lt"/>
        </a:defRPr>
      </a:lvl5pPr>
      <a:lvl6pPr marL="1776833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6pPr>
      <a:lvl7pPr marL="2099894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7pPr>
      <a:lvl8pPr marL="2422955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8pPr>
      <a:lvl9pPr marL="2746014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1pPr>
      <a:lvl2pPr marL="323061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2pPr>
      <a:lvl3pPr marL="646121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3pPr>
      <a:lvl4pPr marL="96918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4pPr>
      <a:lvl5pPr marL="129224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5pPr>
      <a:lvl6pPr marL="161530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6pPr>
      <a:lvl7pPr marL="1938363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7pPr>
      <a:lvl8pPr marL="2261423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8pPr>
      <a:lvl9pPr marL="2584484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:\CCX\22.  Original and Master Graphics Products...(T033-20 R01.00)\22-04.  Briefings\USAFE TODAY BRIEF\Opening Slide plai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2217739" y="76200"/>
            <a:ext cx="9525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Line 1035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72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029" name="Line 1036"/>
          <p:cNvSpPr>
            <a:spLocks noChangeShapeType="1"/>
          </p:cNvSpPr>
          <p:nvPr/>
        </p:nvSpPr>
        <p:spPr bwMode="auto">
          <a:xfrm flipV="1">
            <a:off x="2217737" y="1258888"/>
            <a:ext cx="9477376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72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030" name="Rectangle 104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2763" y="1335088"/>
            <a:ext cx="11182351" cy="502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0"/>
            <a:r>
              <a:rPr lang="en-US" altLang="en-US"/>
              <a:t>2nd Bullet</a:t>
            </a:r>
          </a:p>
        </p:txBody>
      </p:sp>
      <p:grpSp>
        <p:nvGrpSpPr>
          <p:cNvPr id="1032" name="Group 16"/>
          <p:cNvGrpSpPr>
            <a:grpSpLocks/>
          </p:cNvGrpSpPr>
          <p:nvPr/>
        </p:nvGrpSpPr>
        <p:grpSpPr bwMode="auto">
          <a:xfrm>
            <a:off x="393701" y="287563"/>
            <a:ext cx="1374777" cy="879029"/>
            <a:chOff x="4998" y="21"/>
            <a:chExt cx="699" cy="715"/>
          </a:xfrm>
        </p:grpSpPr>
        <p:graphicFrame>
          <p:nvGraphicFramePr>
            <p:cNvPr id="1033" name="Object 13"/>
            <p:cNvGraphicFramePr>
              <a:graphicFrameLocks noChangeAspect="1"/>
            </p:cNvGraphicFramePr>
            <p:nvPr/>
          </p:nvGraphicFramePr>
          <p:xfrm>
            <a:off x="4998" y="21"/>
            <a:ext cx="449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hoto Editor Photo" r:id="rId6" imgW="3277057" imgH="3333333" progId="">
                    <p:embed/>
                  </p:oleObj>
                </mc:Choice>
                <mc:Fallback>
                  <p:oleObj name="Photo Editor Photo" r:id="rId6" imgW="3277057" imgH="3333333" progId="">
                    <p:embed/>
                    <p:pic>
                      <p:nvPicPr>
                        <p:cNvPr id="1033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8" y="21"/>
                          <a:ext cx="449" cy="4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618FFD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919191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034" name="Picture 12" descr="3AF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6" y="86"/>
              <a:ext cx="598" cy="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9" descr="86_AW_logo_3D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2" y="304"/>
              <a:ext cx="425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" name="Content Placeholder 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600" y="235528"/>
            <a:ext cx="1117600" cy="831273"/>
          </a:xfrm>
          <a:prstGeom prst="rect">
            <a:avLst/>
          </a:prstGeom>
        </p:spPr>
      </p:pic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264183" y="6425684"/>
            <a:ext cx="78940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00007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“Adaptive Airmen, Agile Team…Ready to Execute”</a:t>
            </a:r>
          </a:p>
        </p:txBody>
      </p:sp>
    </p:spTree>
    <p:extLst>
      <p:ext uri="{BB962C8B-B14F-4D97-AF65-F5344CB8AC3E}">
        <p14:creationId xmlns:p14="http://schemas.microsoft.com/office/powerpoint/2010/main" val="768510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75" b="1" i="1">
          <a:solidFill>
            <a:srgbClr val="000066"/>
          </a:solidFill>
          <a:latin typeface="Arial" charset="0"/>
        </a:defRPr>
      </a:lvl5pPr>
      <a:lvl6pPr marL="323061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6pPr>
      <a:lvl7pPr marL="646121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7pPr>
      <a:lvl8pPr marL="969182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8pPr>
      <a:lvl9pPr marL="1292242" algn="r" rtl="0" eaLnBrk="1" fontAlgn="base" hangingPunct="1">
        <a:spcBef>
          <a:spcPct val="0"/>
        </a:spcBef>
        <a:spcAft>
          <a:spcPct val="0"/>
        </a:spcAft>
        <a:defRPr sz="2543" b="1" i="1">
          <a:solidFill>
            <a:srgbClr val="000066"/>
          </a:solidFill>
          <a:latin typeface="Arial" charset="0"/>
        </a:defRPr>
      </a:lvl9pPr>
    </p:titleStyle>
    <p:bodyStyle>
      <a:lvl1pPr marL="201216" indent="-201216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485775" indent="-198835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b="1">
          <a:solidFill>
            <a:schemeClr val="tx1"/>
          </a:solidFill>
          <a:latin typeface="+mn-lt"/>
        </a:defRPr>
      </a:lvl2pPr>
      <a:lvl3pPr marL="725091" indent="-157163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b="1">
          <a:solidFill>
            <a:schemeClr val="tx1"/>
          </a:solidFill>
          <a:latin typeface="+mn-lt"/>
        </a:defRPr>
      </a:lvl3pPr>
      <a:lvl4pPr marL="1129904" indent="-160735" algn="l" rtl="0" eaLnBrk="1" fontAlgn="base" hangingPunct="1">
        <a:spcBef>
          <a:spcPct val="25000"/>
        </a:spcBef>
        <a:spcAft>
          <a:spcPct val="0"/>
        </a:spcAft>
        <a:buClr>
          <a:srgbClr val="000066"/>
        </a:buClr>
        <a:buSzPct val="80000"/>
        <a:buFont typeface="Wingdings" panose="05000000000000000000" pitchFamily="2" charset="2"/>
        <a:buChar char="n"/>
        <a:defRPr b="1">
          <a:solidFill>
            <a:schemeClr val="tx1"/>
          </a:solidFill>
          <a:latin typeface="+mn-lt"/>
        </a:defRPr>
      </a:lvl4pPr>
      <a:lvl5pPr marL="1453754" indent="-16073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anose="05000000000000000000" pitchFamily="2" charset="2"/>
        <a:buChar char="n"/>
        <a:defRPr>
          <a:solidFill>
            <a:schemeClr val="tx1"/>
          </a:solidFill>
          <a:latin typeface="+mn-lt"/>
        </a:defRPr>
      </a:lvl5pPr>
      <a:lvl6pPr marL="1776833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6pPr>
      <a:lvl7pPr marL="2099894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7pPr>
      <a:lvl8pPr marL="2422955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8pPr>
      <a:lvl9pPr marL="2746014" indent="-161531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41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1pPr>
      <a:lvl2pPr marL="323061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2pPr>
      <a:lvl3pPr marL="646121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3pPr>
      <a:lvl4pPr marL="96918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4pPr>
      <a:lvl5pPr marL="129224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5pPr>
      <a:lvl6pPr marL="1615302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6pPr>
      <a:lvl7pPr marL="1938363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7pPr>
      <a:lvl8pPr marL="2261423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8pPr>
      <a:lvl9pPr marL="2584484" algn="l" defTabSz="646121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368305" y="158750"/>
            <a:ext cx="11605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46869" name="Line 21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846870" name="Line 22"/>
          <p:cNvSpPr>
            <a:spLocks noChangeShapeType="1"/>
          </p:cNvSpPr>
          <p:nvPr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8305" y="1504950"/>
            <a:ext cx="11197167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The title slide (see previous slide) should be one line only</a:t>
            </a:r>
          </a:p>
          <a:p>
            <a:pPr lvl="0"/>
            <a:r>
              <a:rPr lang="en-US"/>
              <a:t>The title should be in Arial, bold, 44 point and the standard blue</a:t>
            </a:r>
          </a:p>
          <a:p>
            <a:pPr lvl="1"/>
            <a:r>
              <a:rPr lang="en-US"/>
              <a:t>The AF standard blue is: Hue 167, Sat 179, </a:t>
            </a:r>
            <a:r>
              <a:rPr lang="en-US" err="1"/>
              <a:t>Lum</a:t>
            </a:r>
            <a:r>
              <a:rPr lang="en-US"/>
              <a:t> 70, Red 21, Green 28, and Blue 119</a:t>
            </a:r>
          </a:p>
          <a:p>
            <a:pPr lvl="0"/>
            <a:r>
              <a:rPr lang="en-US"/>
              <a:t>Aligned with the center of the 86 AW patch’s star should be</a:t>
            </a:r>
          </a:p>
          <a:p>
            <a:pPr lvl="1"/>
            <a:r>
              <a:rPr lang="en-US"/>
              <a:t>Briefer’s name, i.e. “Col </a:t>
            </a:r>
            <a:r>
              <a:rPr lang="en-US" err="1"/>
              <a:t>Jonnston</a:t>
            </a:r>
            <a:r>
              <a:rPr lang="en-US"/>
              <a:t>”</a:t>
            </a:r>
          </a:p>
          <a:p>
            <a:pPr lvl="1"/>
            <a:r>
              <a:rPr lang="en-US"/>
              <a:t>Organization, i.e. “86 AW/CC” should be on the line below</a:t>
            </a:r>
          </a:p>
          <a:p>
            <a:pPr lvl="1"/>
            <a:r>
              <a:rPr lang="en-US"/>
              <a:t>Both will be black, bold, and 20 point Arial</a:t>
            </a:r>
          </a:p>
          <a:p>
            <a:pPr lvl="1"/>
            <a:r>
              <a:rPr lang="en-US"/>
              <a:t>All these should be right justified</a:t>
            </a:r>
          </a:p>
        </p:txBody>
      </p:sp>
      <p:sp>
        <p:nvSpPr>
          <p:cNvPr id="846873" name="Text Box 25"/>
          <p:cNvSpPr txBox="1">
            <a:spLocks noChangeArrowheads="1"/>
          </p:cNvSpPr>
          <p:nvPr/>
        </p:nvSpPr>
        <p:spPr bwMode="auto">
          <a:xfrm>
            <a:off x="1727200" y="6491288"/>
            <a:ext cx="8737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Copperplate Gothic Bold" panose="020E0705020206020404" pitchFamily="34" charset="0"/>
              </a:rPr>
              <a:t> Agile,</a:t>
            </a:r>
            <a:r>
              <a:rPr lang="en-US" sz="1200" baseline="0">
                <a:solidFill>
                  <a:srgbClr val="002060"/>
                </a:solidFill>
                <a:latin typeface="Copperplate Gothic Bold" panose="020E0705020206020404" pitchFamily="34" charset="0"/>
              </a:rPr>
              <a:t> Resilient Professionals</a:t>
            </a:r>
            <a:endParaRPr lang="en-US" sz="1200">
              <a:solidFill>
                <a:srgbClr val="002060"/>
              </a:solidFill>
              <a:latin typeface="Copperplate Gothic Bold" panose="020E07050202060204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68305" y="180189"/>
            <a:ext cx="914479" cy="10120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1077749" y="101600"/>
            <a:ext cx="975445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43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51C77"/>
          </a:solidFill>
          <a:latin typeface="Copperplate Gothic Bold" panose="020E0705020206020404" pitchFamily="34" charset="0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Wingdings" pitchFamily="2" charset="2"/>
        <a:buChar char="n"/>
        <a:defRPr sz="2000" b="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Wingdings" pitchFamily="2" charset="2"/>
        <a:buChar char="n"/>
        <a:defRPr sz="2000" b="0">
          <a:solidFill>
            <a:schemeClr val="tx1"/>
          </a:solidFill>
          <a:latin typeface="Garamond" panose="02020404030301010803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368305" y="158750"/>
            <a:ext cx="11605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46869" name="Line 21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846870" name="Line 22"/>
          <p:cNvSpPr>
            <a:spLocks noChangeShapeType="1"/>
          </p:cNvSpPr>
          <p:nvPr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8305" y="1504950"/>
            <a:ext cx="11197167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The title slide (see previous slide) should be one line only</a:t>
            </a:r>
          </a:p>
          <a:p>
            <a:pPr lvl="0"/>
            <a:r>
              <a:rPr lang="en-US"/>
              <a:t>The title should be in Arial, bold, 44 point and the standard blue</a:t>
            </a:r>
          </a:p>
          <a:p>
            <a:pPr lvl="1"/>
            <a:r>
              <a:rPr lang="en-US"/>
              <a:t>The AF standard blue is: Hue 167, Sat 179, </a:t>
            </a:r>
            <a:r>
              <a:rPr lang="en-US" err="1"/>
              <a:t>Lum</a:t>
            </a:r>
            <a:r>
              <a:rPr lang="en-US"/>
              <a:t> 70, Red 21, Green 28, and Blue 119</a:t>
            </a:r>
          </a:p>
          <a:p>
            <a:pPr lvl="0"/>
            <a:r>
              <a:rPr lang="en-US"/>
              <a:t>Aligned with the center of the 86 AW patch’s star should be</a:t>
            </a:r>
          </a:p>
          <a:p>
            <a:pPr lvl="1"/>
            <a:r>
              <a:rPr lang="en-US"/>
              <a:t>Briefer’s name, i.e. “Col </a:t>
            </a:r>
            <a:r>
              <a:rPr lang="en-US" err="1"/>
              <a:t>Jonnston</a:t>
            </a:r>
            <a:r>
              <a:rPr lang="en-US"/>
              <a:t>”</a:t>
            </a:r>
          </a:p>
          <a:p>
            <a:pPr lvl="1"/>
            <a:r>
              <a:rPr lang="en-US"/>
              <a:t>Organization, i.e. “86 AW/CC” should be on the line below</a:t>
            </a:r>
          </a:p>
          <a:p>
            <a:pPr lvl="1"/>
            <a:r>
              <a:rPr lang="en-US"/>
              <a:t>Both will be black, bold, and 20 point Arial</a:t>
            </a:r>
          </a:p>
          <a:p>
            <a:pPr lvl="1"/>
            <a:r>
              <a:rPr lang="en-US"/>
              <a:t>All these should be right justified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68305" y="180189"/>
            <a:ext cx="914479" cy="10120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1077749" y="101600"/>
            <a:ext cx="975445" cy="100592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E33F997-58BD-2341-0B02-0301C4F4056C}"/>
              </a:ext>
            </a:extLst>
          </p:cNvPr>
          <p:cNvSpPr/>
          <p:nvPr userDrawn="1"/>
        </p:nvSpPr>
        <p:spPr>
          <a:xfrm>
            <a:off x="3184634" y="6451600"/>
            <a:ext cx="5822731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aseline="0">
                <a:solidFill>
                  <a:srgbClr val="002060"/>
                </a:solidFill>
                <a:latin typeface="Copperplate Gothic Bold" panose="020E0705020206020404" pitchFamily="34" charset="0"/>
              </a:rPr>
              <a:t>United with our partners, agile, and always ready to fight.</a:t>
            </a:r>
            <a:endParaRPr lang="en-US" sz="1200">
              <a:solidFill>
                <a:srgbClr val="002060"/>
              </a:solidFill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759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2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51C77"/>
          </a:solidFill>
          <a:latin typeface="Copperplate Gothic Bold" panose="020E0705020206020404" pitchFamily="34" charset="0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151C77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Wingdings" pitchFamily="2" charset="2"/>
        <a:buChar char="n"/>
        <a:defRPr sz="2000" b="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Wingdings" pitchFamily="2" charset="2"/>
        <a:buChar char="n"/>
        <a:defRPr sz="2000" b="0">
          <a:solidFill>
            <a:schemeClr val="tx1"/>
          </a:solidFill>
          <a:latin typeface="Garamond" panose="02020404030301010803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DC72C-A98E-E280-7203-CE6DD1D95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931" y="322262"/>
            <a:ext cx="10515600" cy="780629"/>
          </a:xfrm>
        </p:spPr>
        <p:txBody>
          <a:bodyPr/>
          <a:lstStyle/>
          <a:p>
            <a:r>
              <a:rPr lang="en-US" dirty="0"/>
              <a:t>65 ABG MVPs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B90B3-9F11-D0AA-C1E0-4B98031121F6}"/>
              </a:ext>
            </a:extLst>
          </p:cNvPr>
          <p:cNvSpPr>
            <a:spLocks noGrp="1"/>
          </p:cNvSpPr>
          <p:nvPr/>
        </p:nvSpPr>
        <p:spPr bwMode="auto">
          <a:xfrm>
            <a:off x="149452" y="1469204"/>
            <a:ext cx="11893096" cy="4336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000066"/>
              </a:buClr>
              <a:buSzPct val="80000"/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000066"/>
              </a:buClr>
              <a:buSzPct val="80000"/>
              <a:buFont typeface="Wingdings" panose="05000000000000000000" pitchFamily="2" charset="2"/>
              <a:buChar char="§"/>
              <a:defRPr sz="1800" b="1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defRPr>
            </a:lvl2pPr>
            <a:lvl3pPr marL="11430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000066"/>
              </a:buClr>
              <a:buSzPct val="80000"/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defRPr>
            </a:lvl3pPr>
            <a:lvl4pPr marL="1600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000066"/>
              </a:buClr>
              <a:buSzPct val="80000"/>
              <a:buFont typeface="Wingdings" panose="05000000000000000000" pitchFamily="2" charset="2"/>
              <a:buChar char="§"/>
              <a:defRPr sz="1400" b="1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1776833" indent="-161531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413">
                <a:solidFill>
                  <a:schemeClr val="tx1"/>
                </a:solidFill>
                <a:latin typeface="+mn-lt"/>
              </a:defRPr>
            </a:lvl6pPr>
            <a:lvl7pPr marL="2099894" indent="-161531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413">
                <a:solidFill>
                  <a:schemeClr val="tx1"/>
                </a:solidFill>
                <a:latin typeface="+mn-lt"/>
              </a:defRPr>
            </a:lvl7pPr>
            <a:lvl8pPr marL="2422955" indent="-161531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413">
                <a:solidFill>
                  <a:schemeClr val="tx1"/>
                </a:solidFill>
                <a:latin typeface="+mn-lt"/>
              </a:defRPr>
            </a:lvl8pPr>
            <a:lvl9pPr marL="2746014" indent="-161531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41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dirty="0"/>
              <a:t>Mission: Project Power with Partners &amp; Allies</a:t>
            </a:r>
          </a:p>
          <a:p>
            <a:r>
              <a:rPr lang="en-US" sz="2800" dirty="0"/>
              <a:t>Vision: Ready, Resilient, &amp; Connected </a:t>
            </a:r>
          </a:p>
          <a:p>
            <a:r>
              <a:rPr lang="en-US" sz="2800" dirty="0"/>
              <a:t>Priorities:</a:t>
            </a:r>
          </a:p>
          <a:p>
            <a:pPr lvl="1"/>
            <a:r>
              <a:rPr lang="en-US" sz="2800" dirty="0"/>
              <a:t>Build Combat-Ready &amp; Disciplined Professionals</a:t>
            </a:r>
          </a:p>
          <a:p>
            <a:pPr lvl="1"/>
            <a:r>
              <a:rPr lang="en-US" sz="2800" dirty="0"/>
              <a:t>Bolster Joint, Multi-National, &amp; Total Force Communities</a:t>
            </a:r>
          </a:p>
          <a:p>
            <a:pPr lvl="1"/>
            <a:r>
              <a:rPr lang="en-US" sz="2800" dirty="0"/>
              <a:t>Power the Atlantic &amp; Iberian Gateway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838587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0_USAF(Unclas)">
  <a:themeElements>
    <a:clrScheme name="USAF(Uncl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SAF(Unclas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SAF(Uncl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AF(Unclas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E6C8D0-B8D7-43BE-ADFC-0A13C3D5C659}" vid="{B17860EA-F62A-45C4-95A7-148D0DA39A64}"/>
    </a:ext>
  </a:extLst>
</a:theme>
</file>

<file path=ppt/theme/theme3.xml><?xml version="1.0" encoding="utf-8"?>
<a:theme xmlns:a="http://schemas.openxmlformats.org/drawingml/2006/main" name="51_USAF(Unclas)">
  <a:themeElements>
    <a:clrScheme name="USAF(Uncl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SAF(Unclas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SAF(Uncl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AF(Unclas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E6C8D0-B8D7-43BE-ADFC-0A13C3D5C659}" vid="{B17860EA-F62A-45C4-95A7-148D0DA39A64}"/>
    </a:ext>
  </a:extLst>
</a:theme>
</file>

<file path=ppt/theme/theme4.xml><?xml version="1.0" encoding="utf-8"?>
<a:theme xmlns:a="http://schemas.openxmlformats.org/drawingml/2006/main" name="50_USAF(Unclas)">
  <a:themeElements>
    <a:clrScheme name="USAF(Uncl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SAF(Unclas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SAF(Uncl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AF(Unclas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E6C8D0-B8D7-43BE-ADFC-0A13C3D5C659}" vid="{B17860EA-F62A-45C4-95A7-148D0DA39A64}"/>
    </a:ext>
  </a:extLst>
</a:theme>
</file>

<file path=ppt/theme/theme5.xml><?xml version="1.0" encoding="utf-8"?>
<a:theme xmlns:a="http://schemas.openxmlformats.org/drawingml/2006/main" name="52_USAF(Unclas)">
  <a:themeElements>
    <a:clrScheme name="USAF(Uncl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SAF(Unclas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SAF(Uncl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AF(Unclas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E6C8D0-B8D7-43BE-ADFC-0A13C3D5C659}" vid="{B17860EA-F62A-45C4-95A7-148D0DA39A64}"/>
    </a:ext>
  </a:extLst>
</a:theme>
</file>

<file path=ppt/theme/theme6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rgbClr val="151C77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rgbClr val="151C77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rgbClr val="151C77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rgbClr val="151C77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8209e6bc-2ef3-451e-8f83-7904aee27ed7" xsi:nil="true"/>
    <lcf76f155ced4ddcb4097134ff3c332f xmlns="0f915091-726e-428a-990c-d2b22e61531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2BFFD146C3174EBEDD80D6F371DC18" ma:contentTypeVersion="17" ma:contentTypeDescription="Create a new document." ma:contentTypeScope="" ma:versionID="526a4cdcf84323a1d1f3b3cc49201469">
  <xsd:schema xmlns:xsd="http://www.w3.org/2001/XMLSchema" xmlns:xs="http://www.w3.org/2001/XMLSchema" xmlns:p="http://schemas.microsoft.com/office/2006/metadata/properties" xmlns:ns1="http://schemas.microsoft.com/sharepoint/v3" xmlns:ns2="0f915091-726e-428a-990c-d2b22e615311" xmlns:ns3="8209e6bc-2ef3-451e-8f83-7904aee27ed7" targetNamespace="http://schemas.microsoft.com/office/2006/metadata/properties" ma:root="true" ma:fieldsID="e8817939d6ff7c8a3ff3237ffb870948" ns1:_="" ns2:_="" ns3:_="">
    <xsd:import namespace="http://schemas.microsoft.com/sharepoint/v3"/>
    <xsd:import namespace="0f915091-726e-428a-990c-d2b22e615311"/>
    <xsd:import namespace="8209e6bc-2ef3-451e-8f83-7904aee27e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915091-726e-428a-990c-d2b22e6153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5476efd-2625-4ffb-b020-68dbe4abf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09e6bc-2ef3-451e-8f83-7904aee27ed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60aa924-9429-49d4-ace9-9b6c0936ad90}" ma:internalName="TaxCatchAll" ma:showField="CatchAllData" ma:web="8209e6bc-2ef3-451e-8f83-7904aee27e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36FFD2-6949-4FD9-B8BD-0E6A06CEA524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5e2d7664-0847-4898-a716-e92c664bac5c"/>
    <ds:schemaRef ds:uri="ba4a9428-e294-4cd3-8b27-7169bd586c29"/>
    <ds:schemaRef ds:uri="http://schemas.microsoft.com/office/2006/metadata/properties"/>
    <ds:schemaRef ds:uri="http://www.w3.org/XML/1998/namespace"/>
    <ds:schemaRef ds:uri="http://purl.org/dc/dcmitype/"/>
    <ds:schemaRef ds:uri="http://schemas.microsoft.com/sharepoint/v3"/>
    <ds:schemaRef ds:uri="8f071c79-a8d3-4b79-9928-d434d833f75d"/>
    <ds:schemaRef ds:uri="bc4227fc-34c0-4f9f-9ce0-9b8ee9981ec0"/>
  </ds:schemaRefs>
</ds:datastoreItem>
</file>

<file path=customXml/itemProps2.xml><?xml version="1.0" encoding="utf-8"?>
<ds:datastoreItem xmlns:ds="http://schemas.openxmlformats.org/officeDocument/2006/customXml" ds:itemID="{E9A817F3-DEBE-4F80-99E2-952B24CD712A}"/>
</file>

<file path=customXml/itemProps3.xml><?xml version="1.0" encoding="utf-8"?>
<ds:datastoreItem xmlns:ds="http://schemas.openxmlformats.org/officeDocument/2006/customXml" ds:itemID="{C6BA4A0B-E2D6-45B3-95AC-66713F39C8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65ABGslidetemplate</Template>
  <TotalTime>12275</TotalTime>
  <Words>42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6" baseType="lpstr">
      <vt:lpstr>Arial</vt:lpstr>
      <vt:lpstr>Calibri</vt:lpstr>
      <vt:lpstr>Calibri Light</vt:lpstr>
      <vt:lpstr>Copperplate Gothic Bold</vt:lpstr>
      <vt:lpstr>Garamond</vt:lpstr>
      <vt:lpstr>Times New Roman</vt:lpstr>
      <vt:lpstr>Wingdings</vt:lpstr>
      <vt:lpstr>Custom Design</vt:lpstr>
      <vt:lpstr>50_USAF(Unclas)</vt:lpstr>
      <vt:lpstr>51_USAF(Unclas)</vt:lpstr>
      <vt:lpstr>50_USAF(Unclas)</vt:lpstr>
      <vt:lpstr>52_USAF(Unclas)</vt:lpstr>
      <vt:lpstr>1_Custom Design</vt:lpstr>
      <vt:lpstr>2_Custom Design</vt:lpstr>
      <vt:lpstr>Photo Editor Photo</vt:lpstr>
      <vt:lpstr>65 ABG MVPs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LOPES, MATILDE D PT USAF USAFE 65 ABG/CCS</dc:creator>
  <cp:lastModifiedBy>PACIENCIA, TODD J Lt Col USAF USAFE 65 ABG/65 ABG/CD</cp:lastModifiedBy>
  <cp:revision>188</cp:revision>
  <cp:lastPrinted>2024-06-03T08:42:53Z</cp:lastPrinted>
  <dcterms:created xsi:type="dcterms:W3CDTF">2017-05-18T13:47:58Z</dcterms:created>
  <dcterms:modified xsi:type="dcterms:W3CDTF">2024-12-09T13:12:48Z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0x010100C42BFFD146C3174EBEDD80D6F371DC18</vt:lpwstr>
  </property>
  <property fmtid="{D5CDD505-2E9C-101B-9397-08002B2CF9AE}" pid="3" name="_dlc_DocIdItemGuid">
    <vt:lpwstr>9bc3aef6-b2cd-487d-852e-35e3cf860d1b</vt:lpwstr>
  </property>
  <property fmtid="{D5CDD505-2E9C-101B-9397-08002B2CF9AE}" pid="4" name="MediaServiceImageTags">
    <vt:lpwstr/>
  </property>
</Properties>
</file>